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embeddings/oleObject1.bin" ContentType="application/vnd.openxmlformats-officedocument.oleObject"/>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handoutMasterIdLst>
    <p:handoutMasterId r:id="rId73"/>
  </p:handoutMasterIdLst>
  <p:sldIdLst>
    <p:sldId id="257" r:id="rId2"/>
    <p:sldId id="444" r:id="rId3"/>
    <p:sldId id="445" r:id="rId4"/>
    <p:sldId id="446" r:id="rId5"/>
    <p:sldId id="447" r:id="rId6"/>
    <p:sldId id="448" r:id="rId7"/>
    <p:sldId id="449" r:id="rId8"/>
    <p:sldId id="450" r:id="rId9"/>
    <p:sldId id="454" r:id="rId10"/>
    <p:sldId id="467" r:id="rId11"/>
    <p:sldId id="455" r:id="rId12"/>
    <p:sldId id="452" r:id="rId13"/>
    <p:sldId id="456" r:id="rId14"/>
    <p:sldId id="468" r:id="rId15"/>
    <p:sldId id="453" r:id="rId16"/>
    <p:sldId id="457" r:id="rId17"/>
    <p:sldId id="260" r:id="rId18"/>
    <p:sldId id="366" r:id="rId19"/>
    <p:sldId id="262" r:id="rId20"/>
    <p:sldId id="368" r:id="rId21"/>
    <p:sldId id="261" r:id="rId22"/>
    <p:sldId id="263" r:id="rId23"/>
    <p:sldId id="370" r:id="rId24"/>
    <p:sldId id="458" r:id="rId25"/>
    <p:sldId id="459" r:id="rId26"/>
    <p:sldId id="466" r:id="rId27"/>
    <p:sldId id="461" r:id="rId28"/>
    <p:sldId id="462" r:id="rId29"/>
    <p:sldId id="463" r:id="rId30"/>
    <p:sldId id="464" r:id="rId31"/>
    <p:sldId id="465" r:id="rId32"/>
    <p:sldId id="469" r:id="rId33"/>
    <p:sldId id="378" r:id="rId34"/>
    <p:sldId id="299" r:id="rId35"/>
    <p:sldId id="382" r:id="rId36"/>
    <p:sldId id="381" r:id="rId37"/>
    <p:sldId id="379" r:id="rId38"/>
    <p:sldId id="383" r:id="rId39"/>
    <p:sldId id="384" r:id="rId40"/>
    <p:sldId id="385" r:id="rId41"/>
    <p:sldId id="432" r:id="rId42"/>
    <p:sldId id="386" r:id="rId43"/>
    <p:sldId id="387" r:id="rId44"/>
    <p:sldId id="380" r:id="rId45"/>
    <p:sldId id="439" r:id="rId46"/>
    <p:sldId id="434" r:id="rId47"/>
    <p:sldId id="435" r:id="rId48"/>
    <p:sldId id="440" r:id="rId49"/>
    <p:sldId id="436" r:id="rId50"/>
    <p:sldId id="437" r:id="rId51"/>
    <p:sldId id="438" r:id="rId52"/>
    <p:sldId id="388" r:id="rId53"/>
    <p:sldId id="390" r:id="rId54"/>
    <p:sldId id="392" r:id="rId55"/>
    <p:sldId id="393" r:id="rId56"/>
    <p:sldId id="397" r:id="rId57"/>
    <p:sldId id="398" r:id="rId58"/>
    <p:sldId id="399" r:id="rId59"/>
    <p:sldId id="401" r:id="rId60"/>
    <p:sldId id="404" r:id="rId61"/>
    <p:sldId id="405" r:id="rId62"/>
    <p:sldId id="407" r:id="rId63"/>
    <p:sldId id="408" r:id="rId64"/>
    <p:sldId id="413" r:id="rId65"/>
    <p:sldId id="415" r:id="rId66"/>
    <p:sldId id="425" r:id="rId67"/>
    <p:sldId id="428" r:id="rId68"/>
    <p:sldId id="429" r:id="rId69"/>
    <p:sldId id="430" r:id="rId70"/>
    <p:sldId id="442" r:id="rId7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omic Sans MS" pitchFamily="66" charset="0"/>
        <a:ea typeface="+mn-ea"/>
        <a:cs typeface="+mn-cs"/>
      </a:defRPr>
    </a:lvl1pPr>
    <a:lvl2pPr marL="457200" algn="l" rtl="0" fontAlgn="base">
      <a:spcBef>
        <a:spcPct val="0"/>
      </a:spcBef>
      <a:spcAft>
        <a:spcPct val="0"/>
      </a:spcAft>
      <a:defRPr kern="1200">
        <a:solidFill>
          <a:schemeClr val="tx1"/>
        </a:solidFill>
        <a:latin typeface="Comic Sans MS" pitchFamily="66" charset="0"/>
        <a:ea typeface="+mn-ea"/>
        <a:cs typeface="+mn-cs"/>
      </a:defRPr>
    </a:lvl2pPr>
    <a:lvl3pPr marL="914400" algn="l" rtl="0" fontAlgn="base">
      <a:spcBef>
        <a:spcPct val="0"/>
      </a:spcBef>
      <a:spcAft>
        <a:spcPct val="0"/>
      </a:spcAft>
      <a:defRPr kern="1200">
        <a:solidFill>
          <a:schemeClr val="tx1"/>
        </a:solidFill>
        <a:latin typeface="Comic Sans MS" pitchFamily="66" charset="0"/>
        <a:ea typeface="+mn-ea"/>
        <a:cs typeface="+mn-cs"/>
      </a:defRPr>
    </a:lvl3pPr>
    <a:lvl4pPr marL="1371600" algn="l" rtl="0" fontAlgn="base">
      <a:spcBef>
        <a:spcPct val="0"/>
      </a:spcBef>
      <a:spcAft>
        <a:spcPct val="0"/>
      </a:spcAft>
      <a:defRPr kern="1200">
        <a:solidFill>
          <a:schemeClr val="tx1"/>
        </a:solidFill>
        <a:latin typeface="Comic Sans MS" pitchFamily="66" charset="0"/>
        <a:ea typeface="+mn-ea"/>
        <a:cs typeface="+mn-cs"/>
      </a:defRPr>
    </a:lvl4pPr>
    <a:lvl5pPr marL="1828800" algn="l" rtl="0" fontAlgn="base">
      <a:spcBef>
        <a:spcPct val="0"/>
      </a:spcBef>
      <a:spcAft>
        <a:spcPct val="0"/>
      </a:spcAft>
      <a:defRPr kern="1200">
        <a:solidFill>
          <a:schemeClr val="tx1"/>
        </a:solidFill>
        <a:latin typeface="Comic Sans MS" pitchFamily="66" charset="0"/>
        <a:ea typeface="+mn-ea"/>
        <a:cs typeface="+mn-cs"/>
      </a:defRPr>
    </a:lvl5pPr>
    <a:lvl6pPr marL="2286000" algn="l" defTabSz="914400" rtl="0" eaLnBrk="1" latinLnBrk="0" hangingPunct="1">
      <a:defRPr kern="1200">
        <a:solidFill>
          <a:schemeClr val="tx1"/>
        </a:solidFill>
        <a:latin typeface="Comic Sans MS" pitchFamily="66" charset="0"/>
        <a:ea typeface="+mn-ea"/>
        <a:cs typeface="+mn-cs"/>
      </a:defRPr>
    </a:lvl6pPr>
    <a:lvl7pPr marL="2743200" algn="l" defTabSz="914400" rtl="0" eaLnBrk="1" latinLnBrk="0" hangingPunct="1">
      <a:defRPr kern="1200">
        <a:solidFill>
          <a:schemeClr val="tx1"/>
        </a:solidFill>
        <a:latin typeface="Comic Sans MS" pitchFamily="66" charset="0"/>
        <a:ea typeface="+mn-ea"/>
        <a:cs typeface="+mn-cs"/>
      </a:defRPr>
    </a:lvl7pPr>
    <a:lvl8pPr marL="3200400" algn="l" defTabSz="914400" rtl="0" eaLnBrk="1" latinLnBrk="0" hangingPunct="1">
      <a:defRPr kern="1200">
        <a:solidFill>
          <a:schemeClr val="tx1"/>
        </a:solidFill>
        <a:latin typeface="Comic Sans MS" pitchFamily="66" charset="0"/>
        <a:ea typeface="+mn-ea"/>
        <a:cs typeface="+mn-cs"/>
      </a:defRPr>
    </a:lvl8pPr>
    <a:lvl9pPr marL="3657600" algn="l" defTabSz="914400" rtl="0" eaLnBrk="1" latinLnBrk="0" hangingPunct="1">
      <a:defRPr kern="1200">
        <a:solidFill>
          <a:schemeClr val="tx1"/>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00"/>
    <a:srgbClr val="FDDBF8"/>
    <a:srgbClr val="F9A5ED"/>
    <a:srgbClr val="FEECFC"/>
    <a:srgbClr val="FDDFF9"/>
    <a:srgbClr val="FEE6FB"/>
    <a:srgbClr val="ADB2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13" autoAdjust="0"/>
    <p:restoredTop sz="92153" autoAdjust="0"/>
  </p:normalViewPr>
  <p:slideViewPr>
    <p:cSldViewPr>
      <p:cViewPr varScale="1">
        <p:scale>
          <a:sx n="95" d="100"/>
          <a:sy n="95" d="100"/>
        </p:scale>
        <p:origin x="-1480"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2" d="100"/>
          <a:sy n="52" d="100"/>
        </p:scale>
        <p:origin x="-2346"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handoutMaster" Target="handoutMasters/handout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0.wmf"/><Relationship Id="rId2" Type="http://schemas.openxmlformats.org/officeDocument/2006/relationships/image" Target="../media/image8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pt-BR"/>
          </a:p>
        </p:txBody>
      </p:sp>
      <p:sp>
        <p:nvSpPr>
          <p:cNvPr id="860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pt-BR"/>
          </a:p>
        </p:txBody>
      </p:sp>
      <p:sp>
        <p:nvSpPr>
          <p:cNvPr id="860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pt-BR"/>
          </a:p>
        </p:txBody>
      </p:sp>
      <p:sp>
        <p:nvSpPr>
          <p:cNvPr id="860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C4F53B25-67F5-4A70-83ED-9E6883375A71}" type="slidenum">
              <a:rPr lang="en-US"/>
              <a:pPr>
                <a:defRPr/>
              </a:pPr>
              <a:t>‹#›</a:t>
            </a:fld>
            <a:endParaRPr lang="en-US"/>
          </a:p>
        </p:txBody>
      </p:sp>
    </p:spTree>
    <p:extLst>
      <p:ext uri="{BB962C8B-B14F-4D97-AF65-F5344CB8AC3E}">
        <p14:creationId xmlns:p14="http://schemas.microsoft.com/office/powerpoint/2010/main" val="15673531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pt-BR"/>
          </a:p>
        </p:txBody>
      </p:sp>
      <p:sp>
        <p:nvSpPr>
          <p:cNvPr id="122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pt-BR"/>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22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Clique para editar os estilos do texto mestre</a:t>
            </a:r>
          </a:p>
          <a:p>
            <a:pPr lvl="1"/>
            <a:r>
              <a:rPr lang="en-US" noProof="0" smtClean="0"/>
              <a:t>Segundo nível</a:t>
            </a:r>
          </a:p>
          <a:p>
            <a:pPr lvl="2"/>
            <a:r>
              <a:rPr lang="en-US" noProof="0" smtClean="0"/>
              <a:t>Terceiro nível</a:t>
            </a:r>
          </a:p>
          <a:p>
            <a:pPr lvl="3"/>
            <a:r>
              <a:rPr lang="en-US" noProof="0" smtClean="0"/>
              <a:t>Quarto nível</a:t>
            </a:r>
          </a:p>
          <a:p>
            <a:pPr lvl="4"/>
            <a:r>
              <a:rPr lang="en-US" noProof="0" smtClean="0"/>
              <a:t>Quinto nível</a:t>
            </a:r>
          </a:p>
        </p:txBody>
      </p:sp>
      <p:sp>
        <p:nvSpPr>
          <p:cNvPr id="122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pt-BR"/>
          </a:p>
        </p:txBody>
      </p:sp>
      <p:sp>
        <p:nvSpPr>
          <p:cNvPr id="122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E3AE78FF-C239-450B-AB03-97BEA80775AC}" type="slidenum">
              <a:rPr lang="en-US"/>
              <a:pPr>
                <a:defRPr/>
              </a:pPr>
              <a:t>‹#›</a:t>
            </a:fld>
            <a:endParaRPr lang="en-US"/>
          </a:p>
        </p:txBody>
      </p:sp>
    </p:spTree>
    <p:extLst>
      <p:ext uri="{BB962C8B-B14F-4D97-AF65-F5344CB8AC3E}">
        <p14:creationId xmlns:p14="http://schemas.microsoft.com/office/powerpoint/2010/main" val="28027556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C9683F5F-F866-4713-92B8-F3694161E6E0}" type="slidenum">
              <a:rPr lang="en-US">
                <a:latin typeface="Arial" pitchFamily="34" charset="0"/>
              </a:rPr>
              <a:pPr/>
              <a:t>1</a:t>
            </a:fld>
            <a:endParaRPr lang="en-US" dirty="0">
              <a:latin typeface="Arial" pitchFamily="34" charset="0"/>
            </a:endParaRPr>
          </a:p>
        </p:txBody>
      </p:sp>
      <p:sp>
        <p:nvSpPr>
          <p:cNvPr id="82947" name="Slide Image Placeholder 1"/>
          <p:cNvSpPr>
            <a:spLocks noGrp="1" noRot="1" noChangeAspect="1" noTextEdit="1"/>
          </p:cNvSpPr>
          <p:nvPr>
            <p:ph type="sldImg"/>
          </p:nvPr>
        </p:nvSpPr>
        <p:spPr>
          <a:ln/>
        </p:spPr>
      </p:sp>
      <p:sp>
        <p:nvSpPr>
          <p:cNvPr id="82948" name="Notes Placeholder 2"/>
          <p:cNvSpPr>
            <a:spLocks noGrp="1"/>
          </p:cNvSpPr>
          <p:nvPr>
            <p:ph type="body" idx="1"/>
          </p:nvPr>
        </p:nvSpPr>
        <p:spPr>
          <a:noFill/>
          <a:ln/>
        </p:spPr>
        <p:txBody>
          <a:bodyPr/>
          <a:lstStyle/>
          <a:p>
            <a:pPr eaLnBrk="1" hangingPunct="1">
              <a:spcBef>
                <a:spcPct val="0"/>
              </a:spcBef>
            </a:pPr>
            <a:endParaRPr lang="pt-BR" dirty="0" smtClean="0">
              <a:latin typeface="Arial" pitchFamily="34" charset="0"/>
            </a:endParaRPr>
          </a:p>
        </p:txBody>
      </p:sp>
      <p:sp>
        <p:nvSpPr>
          <p:cNvPr id="8294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412FE771-888B-40AC-885D-91B58534E218}" type="slidenum">
              <a:rPr lang="pt-BR" sz="1200">
                <a:latin typeface="Arial" pitchFamily="34" charset="0"/>
              </a:rPr>
              <a:pPr algn="r"/>
              <a:t>1</a:t>
            </a:fld>
            <a:endParaRPr lang="pt-BR" sz="1200" dirty="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ED05158-D6E3-42F0-A52C-4C7D177170BE}" type="slidenum">
              <a:rPr lang="en-US">
                <a:latin typeface="Arial" pitchFamily="34" charset="0"/>
              </a:rPr>
              <a:pPr/>
              <a:t>11</a:t>
            </a:fld>
            <a:endParaRPr lang="en-US">
              <a:latin typeface="Arial" pitchFamily="34" charset="0"/>
            </a:endParaRPr>
          </a:p>
        </p:txBody>
      </p:sp>
      <p:sp>
        <p:nvSpPr>
          <p:cNvPr id="83971" name="Slide Image Placeholder 1"/>
          <p:cNvSpPr>
            <a:spLocks noGrp="1" noRot="1" noChangeAspect="1" noTextEdit="1"/>
          </p:cNvSpPr>
          <p:nvPr>
            <p:ph type="sldImg"/>
          </p:nvPr>
        </p:nvSpPr>
        <p:spPr>
          <a:ln/>
        </p:spPr>
      </p:sp>
      <p:sp>
        <p:nvSpPr>
          <p:cNvPr id="83972" name="Notes Placeholder 2"/>
          <p:cNvSpPr>
            <a:spLocks noGrp="1"/>
          </p:cNvSpPr>
          <p:nvPr>
            <p:ph type="body" idx="1"/>
          </p:nvPr>
        </p:nvSpPr>
        <p:spPr>
          <a:noFill/>
          <a:ln/>
        </p:spPr>
        <p:txBody>
          <a:bodyPr/>
          <a:lstStyle/>
          <a:p>
            <a:pPr eaLnBrk="1" hangingPunct="1"/>
            <a:endParaRPr lang="pt-BR" dirty="0" smtClean="0">
              <a:latin typeface="Arial" pitchFamily="34" charset="0"/>
            </a:endParaRPr>
          </a:p>
        </p:txBody>
      </p:sp>
      <p:sp>
        <p:nvSpPr>
          <p:cNvPr id="8397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BEC79C5-C8B0-44C3-9B0D-4DF1AE694FB4}" type="slidenum">
              <a:rPr lang="pt-BR" sz="1200">
                <a:latin typeface="Arial" pitchFamily="34" charset="0"/>
              </a:rPr>
              <a:pPr algn="r"/>
              <a:t>11</a:t>
            </a:fld>
            <a:endParaRPr lang="pt-BR" sz="120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ED05158-D6E3-42F0-A52C-4C7D177170BE}" type="slidenum">
              <a:rPr lang="en-US">
                <a:latin typeface="Arial" pitchFamily="34" charset="0"/>
              </a:rPr>
              <a:pPr/>
              <a:t>12</a:t>
            </a:fld>
            <a:endParaRPr lang="en-US">
              <a:latin typeface="Arial" pitchFamily="34" charset="0"/>
            </a:endParaRPr>
          </a:p>
        </p:txBody>
      </p:sp>
      <p:sp>
        <p:nvSpPr>
          <p:cNvPr id="83971" name="Slide Image Placeholder 1"/>
          <p:cNvSpPr>
            <a:spLocks noGrp="1" noRot="1" noChangeAspect="1" noTextEdit="1"/>
          </p:cNvSpPr>
          <p:nvPr>
            <p:ph type="sldImg"/>
          </p:nvPr>
        </p:nvSpPr>
        <p:spPr>
          <a:ln/>
        </p:spPr>
      </p:sp>
      <p:sp>
        <p:nvSpPr>
          <p:cNvPr id="83972" name="Notes Placeholder 2"/>
          <p:cNvSpPr>
            <a:spLocks noGrp="1"/>
          </p:cNvSpPr>
          <p:nvPr>
            <p:ph type="body" idx="1"/>
          </p:nvPr>
        </p:nvSpPr>
        <p:spPr>
          <a:noFill/>
          <a:ln/>
        </p:spPr>
        <p:txBody>
          <a:bodyPr/>
          <a:lstStyle/>
          <a:p>
            <a:pPr eaLnBrk="1" hangingPunct="1"/>
            <a:endParaRPr lang="pt-BR" dirty="0" smtClean="0">
              <a:latin typeface="Arial" pitchFamily="34" charset="0"/>
            </a:endParaRPr>
          </a:p>
        </p:txBody>
      </p:sp>
      <p:sp>
        <p:nvSpPr>
          <p:cNvPr id="8397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BEC79C5-C8B0-44C3-9B0D-4DF1AE694FB4}" type="slidenum">
              <a:rPr lang="pt-BR" sz="1200">
                <a:latin typeface="Arial" pitchFamily="34" charset="0"/>
              </a:rPr>
              <a:pPr algn="r"/>
              <a:t>12</a:t>
            </a:fld>
            <a:endParaRPr lang="pt-BR" sz="120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ED05158-D6E3-42F0-A52C-4C7D177170BE}" type="slidenum">
              <a:rPr lang="en-US">
                <a:latin typeface="Arial" pitchFamily="34" charset="0"/>
              </a:rPr>
              <a:pPr/>
              <a:t>13</a:t>
            </a:fld>
            <a:endParaRPr lang="en-US">
              <a:latin typeface="Arial" pitchFamily="34" charset="0"/>
            </a:endParaRPr>
          </a:p>
        </p:txBody>
      </p:sp>
      <p:sp>
        <p:nvSpPr>
          <p:cNvPr id="83971" name="Slide Image Placeholder 1"/>
          <p:cNvSpPr>
            <a:spLocks noGrp="1" noRot="1" noChangeAspect="1" noTextEdit="1"/>
          </p:cNvSpPr>
          <p:nvPr>
            <p:ph type="sldImg"/>
          </p:nvPr>
        </p:nvSpPr>
        <p:spPr>
          <a:ln/>
        </p:spPr>
      </p:sp>
      <p:sp>
        <p:nvSpPr>
          <p:cNvPr id="83972" name="Notes Placeholder 2"/>
          <p:cNvSpPr>
            <a:spLocks noGrp="1"/>
          </p:cNvSpPr>
          <p:nvPr>
            <p:ph type="body" idx="1"/>
          </p:nvPr>
        </p:nvSpPr>
        <p:spPr>
          <a:noFill/>
          <a:ln/>
        </p:spPr>
        <p:txBody>
          <a:bodyPr/>
          <a:lstStyle/>
          <a:p>
            <a:pPr eaLnBrk="1" hangingPunct="1"/>
            <a:endParaRPr lang="pt-BR" dirty="0" smtClean="0">
              <a:latin typeface="Arial" pitchFamily="34" charset="0"/>
            </a:endParaRPr>
          </a:p>
        </p:txBody>
      </p:sp>
      <p:sp>
        <p:nvSpPr>
          <p:cNvPr id="8397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BEC79C5-C8B0-44C3-9B0D-4DF1AE694FB4}" type="slidenum">
              <a:rPr lang="pt-BR" sz="1200">
                <a:latin typeface="Arial" pitchFamily="34" charset="0"/>
              </a:rPr>
              <a:pPr algn="r"/>
              <a:t>13</a:t>
            </a:fld>
            <a:endParaRPr lang="pt-BR" sz="120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ED05158-D6E3-42F0-A52C-4C7D177170BE}" type="slidenum">
              <a:rPr lang="en-US">
                <a:latin typeface="Arial" pitchFamily="34" charset="0"/>
              </a:rPr>
              <a:pPr/>
              <a:t>15</a:t>
            </a:fld>
            <a:endParaRPr lang="en-US">
              <a:latin typeface="Arial" pitchFamily="34" charset="0"/>
            </a:endParaRPr>
          </a:p>
        </p:txBody>
      </p:sp>
      <p:sp>
        <p:nvSpPr>
          <p:cNvPr id="83971" name="Slide Image Placeholder 1"/>
          <p:cNvSpPr>
            <a:spLocks noGrp="1" noRot="1" noChangeAspect="1" noTextEdit="1"/>
          </p:cNvSpPr>
          <p:nvPr>
            <p:ph type="sldImg"/>
          </p:nvPr>
        </p:nvSpPr>
        <p:spPr>
          <a:ln/>
        </p:spPr>
      </p:sp>
      <p:sp>
        <p:nvSpPr>
          <p:cNvPr id="83972" name="Notes Placeholder 2"/>
          <p:cNvSpPr>
            <a:spLocks noGrp="1"/>
          </p:cNvSpPr>
          <p:nvPr>
            <p:ph type="body" idx="1"/>
          </p:nvPr>
        </p:nvSpPr>
        <p:spPr>
          <a:noFill/>
          <a:ln/>
        </p:spPr>
        <p:txBody>
          <a:bodyPr/>
          <a:lstStyle/>
          <a:p>
            <a:pPr eaLnBrk="1" hangingPunct="1"/>
            <a:endParaRPr lang="pt-BR" dirty="0" smtClean="0">
              <a:latin typeface="Arial" pitchFamily="34" charset="0"/>
            </a:endParaRPr>
          </a:p>
        </p:txBody>
      </p:sp>
      <p:sp>
        <p:nvSpPr>
          <p:cNvPr id="8397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BEC79C5-C8B0-44C3-9B0D-4DF1AE694FB4}" type="slidenum">
              <a:rPr lang="pt-BR" sz="1200">
                <a:latin typeface="Arial" pitchFamily="34" charset="0"/>
              </a:rPr>
              <a:pPr algn="r"/>
              <a:t>15</a:t>
            </a:fld>
            <a:endParaRPr lang="pt-BR" sz="120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ED05158-D6E3-42F0-A52C-4C7D177170BE}" type="slidenum">
              <a:rPr lang="en-US">
                <a:latin typeface="Arial" pitchFamily="34" charset="0"/>
              </a:rPr>
              <a:pPr/>
              <a:t>16</a:t>
            </a:fld>
            <a:endParaRPr lang="en-US">
              <a:latin typeface="Arial" pitchFamily="34" charset="0"/>
            </a:endParaRPr>
          </a:p>
        </p:txBody>
      </p:sp>
      <p:sp>
        <p:nvSpPr>
          <p:cNvPr id="83971" name="Slide Image Placeholder 1"/>
          <p:cNvSpPr>
            <a:spLocks noGrp="1" noRot="1" noChangeAspect="1" noTextEdit="1"/>
          </p:cNvSpPr>
          <p:nvPr>
            <p:ph type="sldImg"/>
          </p:nvPr>
        </p:nvSpPr>
        <p:spPr>
          <a:ln/>
        </p:spPr>
      </p:sp>
      <p:sp>
        <p:nvSpPr>
          <p:cNvPr id="83972" name="Notes Placeholder 2"/>
          <p:cNvSpPr>
            <a:spLocks noGrp="1"/>
          </p:cNvSpPr>
          <p:nvPr>
            <p:ph type="body" idx="1"/>
          </p:nvPr>
        </p:nvSpPr>
        <p:spPr>
          <a:noFill/>
          <a:ln/>
        </p:spPr>
        <p:txBody>
          <a:bodyPr/>
          <a:lstStyle/>
          <a:p>
            <a:pPr eaLnBrk="1" hangingPunct="1"/>
            <a:endParaRPr lang="pt-BR" dirty="0" smtClean="0">
              <a:latin typeface="Arial" pitchFamily="34" charset="0"/>
            </a:endParaRPr>
          </a:p>
        </p:txBody>
      </p:sp>
      <p:sp>
        <p:nvSpPr>
          <p:cNvPr id="8397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BEC79C5-C8B0-44C3-9B0D-4DF1AE694FB4}" type="slidenum">
              <a:rPr lang="pt-BR" sz="1200">
                <a:latin typeface="Arial" pitchFamily="34" charset="0"/>
              </a:rPr>
              <a:pPr algn="r"/>
              <a:t>16</a:t>
            </a:fld>
            <a:endParaRPr lang="pt-BR" sz="120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120DB84F-762F-48F0-812E-2EFB831A65DC}" type="slidenum">
              <a:rPr lang="en-US">
                <a:latin typeface="Arial" pitchFamily="34" charset="0"/>
              </a:rPr>
              <a:pPr/>
              <a:t>17</a:t>
            </a:fld>
            <a:endParaRPr lang="en-US">
              <a:latin typeface="Arial" pitchFamily="34" charset="0"/>
            </a:endParaRPr>
          </a:p>
        </p:txBody>
      </p:sp>
      <p:sp>
        <p:nvSpPr>
          <p:cNvPr id="84995" name="Slide Image Placeholder 1"/>
          <p:cNvSpPr>
            <a:spLocks noGrp="1" noRot="1" noChangeAspect="1" noTextEdit="1"/>
          </p:cNvSpPr>
          <p:nvPr>
            <p:ph type="sldImg"/>
          </p:nvPr>
        </p:nvSpPr>
        <p:spPr>
          <a:ln/>
        </p:spPr>
      </p:sp>
      <p:sp>
        <p:nvSpPr>
          <p:cNvPr id="84996" name="Notes Placeholder 2"/>
          <p:cNvSpPr>
            <a:spLocks noGrp="1"/>
          </p:cNvSpPr>
          <p:nvPr>
            <p:ph type="body" idx="1"/>
          </p:nvPr>
        </p:nvSpPr>
        <p:spPr>
          <a:noFill/>
          <a:ln/>
        </p:spPr>
        <p:txBody>
          <a:bodyPr/>
          <a:lstStyle/>
          <a:p>
            <a:pPr eaLnBrk="1" hangingPunct="1"/>
            <a:r>
              <a:rPr lang="pt-BR" dirty="0" smtClean="0">
                <a:latin typeface="Arial" pitchFamily="34" charset="0"/>
              </a:rPr>
              <a:t>This is nano multilayres thickness is close to the lamda as I mentioned. Another example is the spin torque effect</a:t>
            </a:r>
          </a:p>
        </p:txBody>
      </p:sp>
      <p:sp>
        <p:nvSpPr>
          <p:cNvPr id="8499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DD27683-D5FF-40C1-A765-690AE2421E5B}" type="slidenum">
              <a:rPr lang="pt-BR" sz="1200">
                <a:latin typeface="Arial" pitchFamily="34" charset="0"/>
              </a:rPr>
              <a:pPr algn="r"/>
              <a:t>17</a:t>
            </a:fld>
            <a:endParaRPr lang="pt-BR" sz="120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7D8BA604-FCCD-4279-BCEE-441488E6D9AF}" type="slidenum">
              <a:rPr lang="en-US">
                <a:latin typeface="Arial" pitchFamily="34" charset="0"/>
              </a:rPr>
              <a:pPr/>
              <a:t>18</a:t>
            </a:fld>
            <a:endParaRPr lang="en-US">
              <a:latin typeface="Arial" pitchFamily="34" charset="0"/>
            </a:endParaRPr>
          </a:p>
        </p:txBody>
      </p:sp>
      <p:sp>
        <p:nvSpPr>
          <p:cNvPr id="86019" name="Slide Image Placeholder 1"/>
          <p:cNvSpPr>
            <a:spLocks noGrp="1" noRot="1" noChangeAspect="1" noTextEdit="1"/>
          </p:cNvSpPr>
          <p:nvPr>
            <p:ph type="sldImg"/>
          </p:nvPr>
        </p:nvSpPr>
        <p:spPr>
          <a:ln/>
        </p:spPr>
      </p:sp>
      <p:sp>
        <p:nvSpPr>
          <p:cNvPr id="86020" name="Notes Placeholder 2"/>
          <p:cNvSpPr>
            <a:spLocks noGrp="1"/>
          </p:cNvSpPr>
          <p:nvPr>
            <p:ph type="body" idx="1"/>
          </p:nvPr>
        </p:nvSpPr>
        <p:spPr>
          <a:noFill/>
          <a:ln/>
        </p:spPr>
        <p:txBody>
          <a:bodyPr/>
          <a:lstStyle/>
          <a:p>
            <a:pPr eaLnBrk="1" hangingPunct="1"/>
            <a:endParaRPr lang="pt-BR" smtClean="0">
              <a:latin typeface="Arial" pitchFamily="34" charset="0"/>
            </a:endParaRPr>
          </a:p>
        </p:txBody>
      </p:sp>
      <p:sp>
        <p:nvSpPr>
          <p:cNvPr id="8602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8CF8D9B-D8F3-4B5B-8C9E-9D38A3221CB9}" type="slidenum">
              <a:rPr lang="pt-BR" sz="1200">
                <a:latin typeface="Arial" pitchFamily="34" charset="0"/>
              </a:rPr>
              <a:pPr algn="r"/>
              <a:t>18</a:t>
            </a:fld>
            <a:endParaRPr lang="pt-BR" sz="120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76A7B5A5-C01A-449B-93FD-4D623DE46D79}" type="slidenum">
              <a:rPr lang="en-US">
                <a:latin typeface="Arial" pitchFamily="34" charset="0"/>
              </a:rPr>
              <a:pPr/>
              <a:t>19</a:t>
            </a:fld>
            <a:endParaRPr lang="en-US">
              <a:latin typeface="Arial" pitchFamily="34" charset="0"/>
            </a:endParaRPr>
          </a:p>
        </p:txBody>
      </p:sp>
      <p:sp>
        <p:nvSpPr>
          <p:cNvPr id="87043" name="Slide Image Placeholder 1"/>
          <p:cNvSpPr>
            <a:spLocks noGrp="1" noRot="1" noChangeAspect="1" noTextEdit="1"/>
          </p:cNvSpPr>
          <p:nvPr>
            <p:ph type="sldImg"/>
          </p:nvPr>
        </p:nvSpPr>
        <p:spPr>
          <a:ln/>
        </p:spPr>
      </p:sp>
      <p:sp>
        <p:nvSpPr>
          <p:cNvPr id="87044" name="Notes Placeholder 2"/>
          <p:cNvSpPr>
            <a:spLocks noGrp="1"/>
          </p:cNvSpPr>
          <p:nvPr>
            <p:ph type="body" idx="1"/>
          </p:nvPr>
        </p:nvSpPr>
        <p:spPr>
          <a:noFill/>
          <a:ln/>
        </p:spPr>
        <p:txBody>
          <a:bodyPr/>
          <a:lstStyle/>
          <a:p>
            <a:pPr eaLnBrk="1" hangingPunct="1"/>
            <a:r>
              <a:rPr lang="pt-BR" smtClean="0">
                <a:latin typeface="Arial" pitchFamily="34" charset="0"/>
              </a:rPr>
              <a:t>The third example I would like to give is the study of carbon nanotubes</a:t>
            </a:r>
          </a:p>
        </p:txBody>
      </p:sp>
      <p:sp>
        <p:nvSpPr>
          <p:cNvPr id="8704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D926A5E-01E2-48AF-85D4-92BDF1D7FC69}" type="slidenum">
              <a:rPr lang="pt-BR" sz="1200">
                <a:latin typeface="Arial" pitchFamily="34" charset="0"/>
              </a:rPr>
              <a:pPr algn="r"/>
              <a:t>19</a:t>
            </a:fld>
            <a:endParaRPr lang="pt-BR" sz="120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E7B4C9D1-A085-4418-A649-D69E6A9539A6}" type="slidenum">
              <a:rPr lang="en-US">
                <a:latin typeface="Arial" pitchFamily="34" charset="0"/>
              </a:rPr>
              <a:pPr/>
              <a:t>20</a:t>
            </a:fld>
            <a:endParaRPr lang="en-US">
              <a:latin typeface="Arial" pitchFamily="34" charset="0"/>
            </a:endParaRPr>
          </a:p>
        </p:txBody>
      </p:sp>
      <p:sp>
        <p:nvSpPr>
          <p:cNvPr id="88067" name="Slide Image Placeholder 1"/>
          <p:cNvSpPr>
            <a:spLocks noGrp="1" noRot="1" noChangeAspect="1" noTextEdit="1"/>
          </p:cNvSpPr>
          <p:nvPr>
            <p:ph type="sldImg"/>
          </p:nvPr>
        </p:nvSpPr>
        <p:spPr>
          <a:ln/>
        </p:spPr>
      </p:sp>
      <p:sp>
        <p:nvSpPr>
          <p:cNvPr id="88068" name="Notes Placeholder 2"/>
          <p:cNvSpPr>
            <a:spLocks noGrp="1"/>
          </p:cNvSpPr>
          <p:nvPr>
            <p:ph type="body" idx="1"/>
          </p:nvPr>
        </p:nvSpPr>
        <p:spPr>
          <a:noFill/>
          <a:ln/>
        </p:spPr>
        <p:txBody>
          <a:bodyPr/>
          <a:lstStyle/>
          <a:p>
            <a:pPr eaLnBrk="1" hangingPunct="1"/>
            <a:r>
              <a:rPr lang="pt-BR" smtClean="0">
                <a:latin typeface="Arial" pitchFamily="34" charset="0"/>
              </a:rPr>
              <a:t>The third example I would like to give is the study of carbon nanotubes</a:t>
            </a:r>
          </a:p>
        </p:txBody>
      </p:sp>
      <p:sp>
        <p:nvSpPr>
          <p:cNvPr id="8806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071A3CA6-83BE-4EF2-A1FD-2D54D91658AD}" type="slidenum">
              <a:rPr lang="pt-BR" sz="1200">
                <a:latin typeface="Arial" pitchFamily="34" charset="0"/>
              </a:rPr>
              <a:pPr algn="r"/>
              <a:t>20</a:t>
            </a:fld>
            <a:endParaRPr lang="pt-BR" sz="120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24CEF05B-EC8E-4752-ABAA-3CCE6477ADC6}" type="slidenum">
              <a:rPr lang="en-US">
                <a:latin typeface="Arial" pitchFamily="34" charset="0"/>
              </a:rPr>
              <a:pPr/>
              <a:t>21</a:t>
            </a:fld>
            <a:endParaRPr lang="en-US">
              <a:latin typeface="Arial" pitchFamily="34" charset="0"/>
            </a:endParaRPr>
          </a:p>
        </p:txBody>
      </p:sp>
      <p:sp>
        <p:nvSpPr>
          <p:cNvPr id="89091" name="Slide Image Placeholder 1"/>
          <p:cNvSpPr>
            <a:spLocks noGrp="1" noRot="1" noChangeAspect="1" noTextEdit="1"/>
          </p:cNvSpPr>
          <p:nvPr>
            <p:ph type="sldImg"/>
          </p:nvPr>
        </p:nvSpPr>
        <p:spPr>
          <a:ln/>
        </p:spPr>
      </p:sp>
      <p:sp>
        <p:nvSpPr>
          <p:cNvPr id="89092" name="Notes Placeholder 2"/>
          <p:cNvSpPr>
            <a:spLocks noGrp="1"/>
          </p:cNvSpPr>
          <p:nvPr>
            <p:ph type="body" idx="1"/>
          </p:nvPr>
        </p:nvSpPr>
        <p:spPr>
          <a:noFill/>
          <a:ln/>
        </p:spPr>
        <p:txBody>
          <a:bodyPr/>
          <a:lstStyle/>
          <a:p>
            <a:pPr eaLnBrk="1" hangingPunct="1"/>
            <a:r>
              <a:rPr lang="pt-BR" smtClean="0">
                <a:latin typeface="Arial" pitchFamily="34" charset="0"/>
              </a:rPr>
              <a:t>Because the nanosience is so interesting, the researchers are trying different methods to make nano scaled materials</a:t>
            </a:r>
          </a:p>
        </p:txBody>
      </p:sp>
      <p:sp>
        <p:nvSpPr>
          <p:cNvPr id="8909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550CEB4-5954-42BE-AD6C-A2D8998A73C3}" type="slidenum">
              <a:rPr lang="pt-BR" sz="1200">
                <a:latin typeface="Arial" pitchFamily="34" charset="0"/>
              </a:rPr>
              <a:pPr algn="r"/>
              <a:t>21</a:t>
            </a:fld>
            <a:endParaRPr lang="pt-BR" sz="120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ED05158-D6E3-42F0-A52C-4C7D177170BE}" type="slidenum">
              <a:rPr lang="en-US">
                <a:latin typeface="Arial" pitchFamily="34" charset="0"/>
              </a:rPr>
              <a:pPr/>
              <a:t>3</a:t>
            </a:fld>
            <a:endParaRPr lang="en-US">
              <a:latin typeface="Arial" pitchFamily="34" charset="0"/>
            </a:endParaRPr>
          </a:p>
        </p:txBody>
      </p:sp>
      <p:sp>
        <p:nvSpPr>
          <p:cNvPr id="83971" name="Slide Image Placeholder 1"/>
          <p:cNvSpPr>
            <a:spLocks noGrp="1" noRot="1" noChangeAspect="1" noTextEdit="1"/>
          </p:cNvSpPr>
          <p:nvPr>
            <p:ph type="sldImg"/>
          </p:nvPr>
        </p:nvSpPr>
        <p:spPr>
          <a:ln/>
        </p:spPr>
      </p:sp>
      <p:sp>
        <p:nvSpPr>
          <p:cNvPr id="83972" name="Notes Placeholder 2"/>
          <p:cNvSpPr>
            <a:spLocks noGrp="1"/>
          </p:cNvSpPr>
          <p:nvPr>
            <p:ph type="body" idx="1"/>
          </p:nvPr>
        </p:nvSpPr>
        <p:spPr>
          <a:noFill/>
          <a:ln/>
        </p:spPr>
        <p:txBody>
          <a:bodyPr/>
          <a:lstStyle/>
          <a:p>
            <a:pPr eaLnBrk="1" hangingPunct="1"/>
            <a:endParaRPr lang="pt-BR" dirty="0" smtClean="0">
              <a:latin typeface="Arial" pitchFamily="34" charset="0"/>
            </a:endParaRPr>
          </a:p>
        </p:txBody>
      </p:sp>
      <p:sp>
        <p:nvSpPr>
          <p:cNvPr id="8397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BEC79C5-C8B0-44C3-9B0D-4DF1AE694FB4}" type="slidenum">
              <a:rPr lang="pt-BR" sz="1200">
                <a:latin typeface="Arial" pitchFamily="34" charset="0"/>
              </a:rPr>
              <a:pPr algn="r"/>
              <a:t>3</a:t>
            </a:fld>
            <a:endParaRPr lang="pt-BR" sz="120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C5743B66-DEF6-4C4B-839A-5017BC83F81F}" type="slidenum">
              <a:rPr lang="en-US">
                <a:latin typeface="Arial" pitchFamily="34" charset="0"/>
              </a:rPr>
              <a:pPr/>
              <a:t>22</a:t>
            </a:fld>
            <a:endParaRPr lang="en-US">
              <a:latin typeface="Arial" pitchFamily="34" charset="0"/>
            </a:endParaRPr>
          </a:p>
        </p:txBody>
      </p:sp>
      <p:sp>
        <p:nvSpPr>
          <p:cNvPr id="90115" name="Slide Image Placeholder 1"/>
          <p:cNvSpPr>
            <a:spLocks noGrp="1" noRot="1" noChangeAspect="1" noTextEdit="1"/>
          </p:cNvSpPr>
          <p:nvPr>
            <p:ph type="sldImg"/>
          </p:nvPr>
        </p:nvSpPr>
        <p:spPr>
          <a:ln/>
        </p:spPr>
      </p:sp>
      <p:sp>
        <p:nvSpPr>
          <p:cNvPr id="90116" name="Notes Placeholder 2"/>
          <p:cNvSpPr>
            <a:spLocks noGrp="1"/>
          </p:cNvSpPr>
          <p:nvPr>
            <p:ph type="body" idx="1"/>
          </p:nvPr>
        </p:nvSpPr>
        <p:spPr>
          <a:noFill/>
          <a:ln/>
        </p:spPr>
        <p:txBody>
          <a:bodyPr/>
          <a:lstStyle/>
          <a:p>
            <a:pPr eaLnBrk="1" hangingPunct="1"/>
            <a:r>
              <a:rPr lang="pt-BR" smtClean="0">
                <a:latin typeface="Arial" pitchFamily="34" charset="0"/>
              </a:rPr>
              <a:t>These are the methods to prepare the nano materials. For the research of physics, I would like to focus on the following topics, </a:t>
            </a:r>
          </a:p>
        </p:txBody>
      </p:sp>
      <p:sp>
        <p:nvSpPr>
          <p:cNvPr id="9011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35844BE-6742-4371-89A2-F45793153AF9}" type="slidenum">
              <a:rPr lang="pt-BR" sz="1200">
                <a:latin typeface="Arial" pitchFamily="34" charset="0"/>
              </a:rPr>
              <a:pPr algn="r"/>
              <a:t>22</a:t>
            </a:fld>
            <a:endParaRPr lang="pt-BR" sz="120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49B20B43-5262-41E3-AA6D-61834A831087}" type="slidenum">
              <a:rPr lang="en-US">
                <a:latin typeface="Arial" pitchFamily="34" charset="0"/>
              </a:rPr>
              <a:pPr/>
              <a:t>23</a:t>
            </a:fld>
            <a:endParaRPr lang="en-US">
              <a:latin typeface="Arial" pitchFamily="34" charset="0"/>
            </a:endParaRPr>
          </a:p>
        </p:txBody>
      </p:sp>
      <p:sp>
        <p:nvSpPr>
          <p:cNvPr id="91139" name="Slide Image Placeholder 1"/>
          <p:cNvSpPr>
            <a:spLocks noGrp="1" noRot="1" noChangeAspect="1" noTextEdit="1"/>
          </p:cNvSpPr>
          <p:nvPr>
            <p:ph type="sldImg"/>
          </p:nvPr>
        </p:nvSpPr>
        <p:spPr>
          <a:ln/>
        </p:spPr>
      </p:sp>
      <p:sp>
        <p:nvSpPr>
          <p:cNvPr id="91140" name="Notes Placeholder 2"/>
          <p:cNvSpPr>
            <a:spLocks noGrp="1"/>
          </p:cNvSpPr>
          <p:nvPr>
            <p:ph type="body" idx="1"/>
          </p:nvPr>
        </p:nvSpPr>
        <p:spPr>
          <a:noFill/>
          <a:ln/>
        </p:spPr>
        <p:txBody>
          <a:bodyPr/>
          <a:lstStyle/>
          <a:p>
            <a:pPr eaLnBrk="1" hangingPunct="1"/>
            <a:r>
              <a:rPr lang="pt-BR" smtClean="0">
                <a:latin typeface="Arial" pitchFamily="34" charset="0"/>
              </a:rPr>
              <a:t>These are the methods to prepare the nano materials. For the research of physics, I would like to focus on the following topics, </a:t>
            </a:r>
          </a:p>
        </p:txBody>
      </p:sp>
      <p:sp>
        <p:nvSpPr>
          <p:cNvPr id="9114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4DBB9B6-8F39-4B12-BF9F-22B86142EAC7}" type="slidenum">
              <a:rPr lang="pt-BR" sz="1200">
                <a:latin typeface="Arial" pitchFamily="34" charset="0"/>
              </a:rPr>
              <a:pPr algn="r"/>
              <a:t>23</a:t>
            </a:fld>
            <a:endParaRPr lang="pt-BR" sz="120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49B20B43-5262-41E3-AA6D-61834A831087}" type="slidenum">
              <a:rPr lang="en-US">
                <a:latin typeface="Arial" pitchFamily="34" charset="0"/>
              </a:rPr>
              <a:pPr/>
              <a:t>24</a:t>
            </a:fld>
            <a:endParaRPr lang="en-US">
              <a:latin typeface="Arial" pitchFamily="34" charset="0"/>
            </a:endParaRPr>
          </a:p>
        </p:txBody>
      </p:sp>
      <p:sp>
        <p:nvSpPr>
          <p:cNvPr id="91139" name="Slide Image Placeholder 1"/>
          <p:cNvSpPr>
            <a:spLocks noGrp="1" noRot="1" noChangeAspect="1" noTextEdit="1"/>
          </p:cNvSpPr>
          <p:nvPr>
            <p:ph type="sldImg"/>
          </p:nvPr>
        </p:nvSpPr>
        <p:spPr>
          <a:ln/>
        </p:spPr>
      </p:sp>
      <p:sp>
        <p:nvSpPr>
          <p:cNvPr id="91140" name="Notes Placeholder 2"/>
          <p:cNvSpPr>
            <a:spLocks noGrp="1"/>
          </p:cNvSpPr>
          <p:nvPr>
            <p:ph type="body" idx="1"/>
          </p:nvPr>
        </p:nvSpPr>
        <p:spPr>
          <a:noFill/>
          <a:ln/>
        </p:spPr>
        <p:txBody>
          <a:bodyPr/>
          <a:lstStyle/>
          <a:p>
            <a:pPr eaLnBrk="1" hangingPunct="1"/>
            <a:r>
              <a:rPr lang="pt-BR" smtClean="0">
                <a:latin typeface="Arial" pitchFamily="34" charset="0"/>
              </a:rPr>
              <a:t>These are the methods to prepare the nano materials. For the research of physics, I would like to focus on the following topics, </a:t>
            </a:r>
          </a:p>
        </p:txBody>
      </p:sp>
      <p:sp>
        <p:nvSpPr>
          <p:cNvPr id="9114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4DBB9B6-8F39-4B12-BF9F-22B86142EAC7}" type="slidenum">
              <a:rPr lang="pt-BR" sz="1200">
                <a:latin typeface="Arial" pitchFamily="34" charset="0"/>
              </a:rPr>
              <a:pPr algn="r"/>
              <a:t>24</a:t>
            </a:fld>
            <a:endParaRPr lang="pt-BR" sz="120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49B20B43-5262-41E3-AA6D-61834A831087}" type="slidenum">
              <a:rPr lang="en-US">
                <a:latin typeface="Arial" pitchFamily="34" charset="0"/>
              </a:rPr>
              <a:pPr/>
              <a:t>25</a:t>
            </a:fld>
            <a:endParaRPr lang="en-US">
              <a:latin typeface="Arial" pitchFamily="34" charset="0"/>
            </a:endParaRPr>
          </a:p>
        </p:txBody>
      </p:sp>
      <p:sp>
        <p:nvSpPr>
          <p:cNvPr id="91139" name="Slide Image Placeholder 1"/>
          <p:cNvSpPr>
            <a:spLocks noGrp="1" noRot="1" noChangeAspect="1" noTextEdit="1"/>
          </p:cNvSpPr>
          <p:nvPr>
            <p:ph type="sldImg"/>
          </p:nvPr>
        </p:nvSpPr>
        <p:spPr>
          <a:ln/>
        </p:spPr>
      </p:sp>
      <p:sp>
        <p:nvSpPr>
          <p:cNvPr id="91140" name="Notes Placeholder 2"/>
          <p:cNvSpPr>
            <a:spLocks noGrp="1"/>
          </p:cNvSpPr>
          <p:nvPr>
            <p:ph type="body" idx="1"/>
          </p:nvPr>
        </p:nvSpPr>
        <p:spPr>
          <a:noFill/>
          <a:ln/>
        </p:spPr>
        <p:txBody>
          <a:bodyPr/>
          <a:lstStyle/>
          <a:p>
            <a:pPr eaLnBrk="1" hangingPunct="1"/>
            <a:r>
              <a:rPr lang="pt-BR" smtClean="0">
                <a:latin typeface="Arial" pitchFamily="34" charset="0"/>
              </a:rPr>
              <a:t>These are the methods to prepare the nano materials. For the research of physics, I would like to focus on the following topics, </a:t>
            </a:r>
          </a:p>
        </p:txBody>
      </p:sp>
      <p:sp>
        <p:nvSpPr>
          <p:cNvPr id="9114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4DBB9B6-8F39-4B12-BF9F-22B86142EAC7}" type="slidenum">
              <a:rPr lang="pt-BR" sz="1200">
                <a:latin typeface="Arial" pitchFamily="34" charset="0"/>
              </a:rPr>
              <a:pPr algn="r"/>
              <a:t>25</a:t>
            </a:fld>
            <a:endParaRPr lang="pt-BR" sz="120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a:lstStyle/>
          <a:p>
            <a:pPr eaLnBrk="1" hangingPunct="1">
              <a:spcBef>
                <a:spcPct val="0"/>
              </a:spcBef>
            </a:pPr>
            <a:r>
              <a:rPr lang="pt-BR" baseline="0" dirty="0" smtClean="0"/>
              <a:t>we can find the IV curves seperated into two different groups: above Tg and below Tg. With the above data ,we can not conclude that the spontaneous vortices are related with the Co nanoparticles in the sample, In order to clarify this doutb, we did the following experiments: </a:t>
            </a:r>
            <a:endParaRPr lang="pt-BR" dirty="0" smtClean="0"/>
          </a:p>
        </p:txBody>
      </p:sp>
      <p:sp>
        <p:nvSpPr>
          <p:cNvPr id="51204" name="Slide Number Placeholder 3"/>
          <p:cNvSpPr>
            <a:spLocks noGrp="1"/>
          </p:cNvSpPr>
          <p:nvPr>
            <p:ph type="sldNum" sz="quarter" idx="5"/>
          </p:nvPr>
        </p:nvSpPr>
        <p:spPr bwMode="auto">
          <a:noFill/>
          <a:ln>
            <a:miter lim="800000"/>
            <a:headEnd/>
            <a:tailEnd/>
          </a:ln>
        </p:spPr>
        <p:txBody>
          <a:bodyPr/>
          <a:lstStyle/>
          <a:p>
            <a:fld id="{E002A486-F003-4BE6-83FC-9E3EACFB536E}" type="slidenum">
              <a:rPr lang="pt-BR"/>
              <a:pPr/>
              <a:t>26</a:t>
            </a:fld>
            <a:endParaRPr lang="pt-B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5" name="Footer Placeholder 4"/>
          <p:cNvSpPr>
            <a:spLocks noGrp="1"/>
          </p:cNvSpPr>
          <p:nvPr>
            <p:ph type="ftr" sz="quarter" idx="10"/>
          </p:nvPr>
        </p:nvSpPr>
        <p:spPr/>
        <p:txBody>
          <a:bodyPr/>
          <a:lstStyle/>
          <a:p>
            <a:r>
              <a:rPr lang="en-US" dirty="0" smtClean="0"/>
              <a:t>09/06/2011-Foz do Iguaçu</a:t>
            </a:r>
            <a:endParaRPr lang="en-US" dirty="0"/>
          </a:p>
        </p:txBody>
      </p:sp>
    </p:spTree>
    <p:extLst>
      <p:ext uri="{BB962C8B-B14F-4D97-AF65-F5344CB8AC3E}">
        <p14:creationId xmlns:p14="http://schemas.microsoft.com/office/powerpoint/2010/main" val="5398924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5" name="Footer Placeholder 4"/>
          <p:cNvSpPr>
            <a:spLocks noGrp="1"/>
          </p:cNvSpPr>
          <p:nvPr>
            <p:ph type="ftr" sz="quarter" idx="10"/>
          </p:nvPr>
        </p:nvSpPr>
        <p:spPr/>
        <p:txBody>
          <a:bodyPr/>
          <a:lstStyle/>
          <a:p>
            <a:r>
              <a:rPr lang="en-US" dirty="0" smtClean="0"/>
              <a:t>09/06/2011-Foz do Iguaçu</a:t>
            </a:r>
            <a:endParaRPr lang="en-US" dirty="0"/>
          </a:p>
        </p:txBody>
      </p:sp>
    </p:spTree>
    <p:extLst>
      <p:ext uri="{BB962C8B-B14F-4D97-AF65-F5344CB8AC3E}">
        <p14:creationId xmlns:p14="http://schemas.microsoft.com/office/powerpoint/2010/main" val="539892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5" name="Footer Placeholder 4"/>
          <p:cNvSpPr>
            <a:spLocks noGrp="1"/>
          </p:cNvSpPr>
          <p:nvPr>
            <p:ph type="ftr" sz="quarter" idx="10"/>
          </p:nvPr>
        </p:nvSpPr>
        <p:spPr/>
        <p:txBody>
          <a:bodyPr/>
          <a:lstStyle/>
          <a:p>
            <a:r>
              <a:rPr lang="en-US" dirty="0" smtClean="0"/>
              <a:t>09/06/2011-Foz do Iguaçu</a:t>
            </a:r>
            <a:endParaRPr lang="en-US" dirty="0"/>
          </a:p>
        </p:txBody>
      </p:sp>
    </p:spTree>
    <p:extLst>
      <p:ext uri="{BB962C8B-B14F-4D97-AF65-F5344CB8AC3E}">
        <p14:creationId xmlns:p14="http://schemas.microsoft.com/office/powerpoint/2010/main" val="539892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5" name="Footer Placeholder 4"/>
          <p:cNvSpPr>
            <a:spLocks noGrp="1"/>
          </p:cNvSpPr>
          <p:nvPr>
            <p:ph type="ftr" sz="quarter" idx="10"/>
          </p:nvPr>
        </p:nvSpPr>
        <p:spPr/>
        <p:txBody>
          <a:bodyPr/>
          <a:lstStyle/>
          <a:p>
            <a:r>
              <a:rPr lang="en-US" dirty="0" smtClean="0"/>
              <a:t>09/06/2011-Foz do Iguaçu</a:t>
            </a:r>
            <a:endParaRPr lang="en-US" dirty="0"/>
          </a:p>
        </p:txBody>
      </p:sp>
    </p:spTree>
    <p:extLst>
      <p:ext uri="{BB962C8B-B14F-4D97-AF65-F5344CB8AC3E}">
        <p14:creationId xmlns:p14="http://schemas.microsoft.com/office/powerpoint/2010/main" val="5398924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5" name="Footer Placeholder 4"/>
          <p:cNvSpPr>
            <a:spLocks noGrp="1"/>
          </p:cNvSpPr>
          <p:nvPr>
            <p:ph type="ftr" sz="quarter" idx="10"/>
          </p:nvPr>
        </p:nvSpPr>
        <p:spPr/>
        <p:txBody>
          <a:bodyPr/>
          <a:lstStyle/>
          <a:p>
            <a:r>
              <a:rPr lang="en-US" dirty="0" smtClean="0"/>
              <a:t>09/06/2011-Foz do Iguaçu</a:t>
            </a:r>
            <a:endParaRPr lang="en-US" dirty="0"/>
          </a:p>
        </p:txBody>
      </p:sp>
    </p:spTree>
    <p:extLst>
      <p:ext uri="{BB962C8B-B14F-4D97-AF65-F5344CB8AC3E}">
        <p14:creationId xmlns:p14="http://schemas.microsoft.com/office/powerpoint/2010/main" val="539892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ED05158-D6E3-42F0-A52C-4C7D177170BE}" type="slidenum">
              <a:rPr lang="en-US">
                <a:latin typeface="Arial" pitchFamily="34" charset="0"/>
              </a:rPr>
              <a:pPr/>
              <a:t>4</a:t>
            </a:fld>
            <a:endParaRPr lang="en-US">
              <a:latin typeface="Arial" pitchFamily="34" charset="0"/>
            </a:endParaRPr>
          </a:p>
        </p:txBody>
      </p:sp>
      <p:sp>
        <p:nvSpPr>
          <p:cNvPr id="83971" name="Slide Image Placeholder 1"/>
          <p:cNvSpPr>
            <a:spLocks noGrp="1" noRot="1" noChangeAspect="1" noTextEdit="1"/>
          </p:cNvSpPr>
          <p:nvPr>
            <p:ph type="sldImg"/>
          </p:nvPr>
        </p:nvSpPr>
        <p:spPr>
          <a:ln/>
        </p:spPr>
      </p:sp>
      <p:sp>
        <p:nvSpPr>
          <p:cNvPr id="83972" name="Notes Placeholder 2"/>
          <p:cNvSpPr>
            <a:spLocks noGrp="1"/>
          </p:cNvSpPr>
          <p:nvPr>
            <p:ph type="body" idx="1"/>
          </p:nvPr>
        </p:nvSpPr>
        <p:spPr>
          <a:noFill/>
          <a:ln/>
        </p:spPr>
        <p:txBody>
          <a:bodyPr/>
          <a:lstStyle/>
          <a:p>
            <a:pPr eaLnBrk="1" hangingPunct="1"/>
            <a:endParaRPr lang="pt-BR" dirty="0" smtClean="0">
              <a:latin typeface="Arial" pitchFamily="34" charset="0"/>
            </a:endParaRPr>
          </a:p>
        </p:txBody>
      </p:sp>
      <p:sp>
        <p:nvSpPr>
          <p:cNvPr id="8397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BEC79C5-C8B0-44C3-9B0D-4DF1AE694FB4}" type="slidenum">
              <a:rPr lang="pt-BR" sz="1200">
                <a:latin typeface="Arial" pitchFamily="34" charset="0"/>
              </a:rPr>
              <a:pPr algn="r"/>
              <a:t>4</a:t>
            </a:fld>
            <a:endParaRPr lang="pt-BR" sz="120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5" name="Footer Placeholder 4"/>
          <p:cNvSpPr>
            <a:spLocks noGrp="1"/>
          </p:cNvSpPr>
          <p:nvPr>
            <p:ph type="ftr" sz="quarter" idx="10"/>
          </p:nvPr>
        </p:nvSpPr>
        <p:spPr/>
        <p:txBody>
          <a:bodyPr/>
          <a:lstStyle/>
          <a:p>
            <a:r>
              <a:rPr lang="en-US" dirty="0" smtClean="0"/>
              <a:t>09/06/2011-Foz do Iguaçu</a:t>
            </a:r>
            <a:endParaRPr lang="en-US" dirty="0"/>
          </a:p>
        </p:txBody>
      </p:sp>
    </p:spTree>
    <p:extLst>
      <p:ext uri="{BB962C8B-B14F-4D97-AF65-F5344CB8AC3E}">
        <p14:creationId xmlns:p14="http://schemas.microsoft.com/office/powerpoint/2010/main" val="539892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7ED022D3-A43C-485D-953A-D1833C4F20C0}" type="slidenum">
              <a:rPr lang="en-US">
                <a:latin typeface="Arial" pitchFamily="34" charset="0"/>
              </a:rPr>
              <a:pPr/>
              <a:t>33</a:t>
            </a:fld>
            <a:endParaRPr lang="en-US">
              <a:latin typeface="Arial" pitchFamily="34" charset="0"/>
            </a:endParaRPr>
          </a:p>
        </p:txBody>
      </p:sp>
      <p:sp>
        <p:nvSpPr>
          <p:cNvPr id="92163" name="Slide Image Placeholder 1"/>
          <p:cNvSpPr>
            <a:spLocks noGrp="1" noRot="1" noChangeAspect="1" noTextEdit="1"/>
          </p:cNvSpPr>
          <p:nvPr>
            <p:ph type="sldImg"/>
          </p:nvPr>
        </p:nvSpPr>
        <p:spPr>
          <a:ln/>
        </p:spPr>
      </p:sp>
      <p:sp>
        <p:nvSpPr>
          <p:cNvPr id="92164" name="Notes Placeholder 2"/>
          <p:cNvSpPr>
            <a:spLocks noGrp="1"/>
          </p:cNvSpPr>
          <p:nvPr>
            <p:ph type="body" idx="1"/>
          </p:nvPr>
        </p:nvSpPr>
        <p:spPr>
          <a:noFill/>
          <a:ln/>
        </p:spPr>
        <p:txBody>
          <a:bodyPr/>
          <a:lstStyle/>
          <a:p>
            <a:pPr eaLnBrk="1" hangingPunct="1"/>
            <a:r>
              <a:rPr lang="pt-BR" smtClean="0">
                <a:latin typeface="Arial" pitchFamily="34" charset="0"/>
              </a:rPr>
              <a:t>These are the methods to prepare the nano materials. For the research of physics, I would like to focus on the following topics, </a:t>
            </a:r>
          </a:p>
        </p:txBody>
      </p:sp>
      <p:sp>
        <p:nvSpPr>
          <p:cNvPr id="9216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FE79E9C-FE6B-42CB-9AA0-B7F3212F22E9}" type="slidenum">
              <a:rPr lang="pt-BR" sz="1200">
                <a:latin typeface="Arial" pitchFamily="34" charset="0"/>
              </a:rPr>
              <a:pPr algn="r"/>
              <a:t>33</a:t>
            </a:fld>
            <a:endParaRPr lang="pt-BR" sz="120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BB62A2C3-B38A-48F1-9F99-22089FA30903}" type="slidenum">
              <a:rPr lang="en-US">
                <a:latin typeface="Arial" pitchFamily="34" charset="0"/>
              </a:rPr>
              <a:pPr/>
              <a:t>34</a:t>
            </a:fld>
            <a:endParaRPr lang="en-US">
              <a:latin typeface="Arial" pitchFamily="34" charset="0"/>
            </a:endParaRPr>
          </a:p>
        </p:txBody>
      </p:sp>
      <p:sp>
        <p:nvSpPr>
          <p:cNvPr id="94211" name="Slide Image Placeholder 1"/>
          <p:cNvSpPr>
            <a:spLocks noGrp="1" noRot="1" noChangeAspect="1" noTextEdit="1"/>
          </p:cNvSpPr>
          <p:nvPr>
            <p:ph type="sldImg"/>
          </p:nvPr>
        </p:nvSpPr>
        <p:spPr>
          <a:ln/>
        </p:spPr>
      </p:sp>
      <p:sp>
        <p:nvSpPr>
          <p:cNvPr id="94212" name="Notes Placeholder 2"/>
          <p:cNvSpPr>
            <a:spLocks noGrp="1"/>
          </p:cNvSpPr>
          <p:nvPr>
            <p:ph type="body" idx="1"/>
          </p:nvPr>
        </p:nvSpPr>
        <p:spPr>
          <a:noFill/>
          <a:ln/>
        </p:spPr>
        <p:txBody>
          <a:bodyPr/>
          <a:lstStyle/>
          <a:p>
            <a:pPr eaLnBrk="1" hangingPunct="1"/>
            <a:endParaRPr lang="pt-BR" b="1" smtClean="0">
              <a:latin typeface="Arial" pitchFamily="34" charset="0"/>
            </a:endParaRPr>
          </a:p>
        </p:txBody>
      </p:sp>
      <p:sp>
        <p:nvSpPr>
          <p:cNvPr id="9421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D34443A-A939-45B5-ADD0-AEB6C97A34B0}" type="slidenum">
              <a:rPr lang="pt-BR" sz="1200">
                <a:latin typeface="Arial" pitchFamily="34" charset="0"/>
              </a:rPr>
              <a:pPr algn="r"/>
              <a:t>34</a:t>
            </a:fld>
            <a:endParaRPr lang="pt-BR" sz="120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78678049-F5AC-4CBF-8EE0-F9F79131C3EC}" type="slidenum">
              <a:rPr lang="en-US">
                <a:latin typeface="Arial" pitchFamily="34" charset="0"/>
              </a:rPr>
              <a:pPr/>
              <a:t>35</a:t>
            </a:fld>
            <a:endParaRPr lang="en-US">
              <a:latin typeface="Arial" pitchFamily="34" charset="0"/>
            </a:endParaRPr>
          </a:p>
        </p:txBody>
      </p:sp>
      <p:sp>
        <p:nvSpPr>
          <p:cNvPr id="95235" name="Slide Image Placeholder 1"/>
          <p:cNvSpPr>
            <a:spLocks noGrp="1" noRot="1" noChangeAspect="1" noTextEdit="1"/>
          </p:cNvSpPr>
          <p:nvPr>
            <p:ph type="sldImg"/>
          </p:nvPr>
        </p:nvSpPr>
        <p:spPr>
          <a:ln/>
        </p:spPr>
      </p:sp>
      <p:sp>
        <p:nvSpPr>
          <p:cNvPr id="95236" name="Notes Placeholder 2"/>
          <p:cNvSpPr>
            <a:spLocks noGrp="1"/>
          </p:cNvSpPr>
          <p:nvPr>
            <p:ph type="body" idx="1"/>
          </p:nvPr>
        </p:nvSpPr>
        <p:spPr>
          <a:noFill/>
          <a:ln/>
        </p:spPr>
        <p:txBody>
          <a:bodyPr/>
          <a:lstStyle/>
          <a:p>
            <a:pPr eaLnBrk="1" hangingPunct="1"/>
            <a:endParaRPr lang="pt-BR" b="1" smtClean="0">
              <a:latin typeface="Arial" pitchFamily="34" charset="0"/>
            </a:endParaRPr>
          </a:p>
        </p:txBody>
      </p:sp>
      <p:sp>
        <p:nvSpPr>
          <p:cNvPr id="9523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0D0CEBF-60AB-4C9F-A4B1-F78993D3BFD8}" type="slidenum">
              <a:rPr lang="pt-BR" sz="1200">
                <a:latin typeface="Arial" pitchFamily="34" charset="0"/>
              </a:rPr>
              <a:pPr algn="r"/>
              <a:t>35</a:t>
            </a:fld>
            <a:endParaRPr lang="pt-BR" sz="120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29C3634A-39B3-4E63-B276-73938310BBE0}" type="slidenum">
              <a:rPr lang="en-US">
                <a:latin typeface="Arial" pitchFamily="34" charset="0"/>
              </a:rPr>
              <a:pPr/>
              <a:t>36</a:t>
            </a:fld>
            <a:endParaRPr lang="en-US">
              <a:latin typeface="Arial" pitchFamily="34" charset="0"/>
            </a:endParaRPr>
          </a:p>
        </p:txBody>
      </p:sp>
      <p:sp>
        <p:nvSpPr>
          <p:cNvPr id="96259" name="Slide Image Placeholder 1"/>
          <p:cNvSpPr>
            <a:spLocks noGrp="1" noRot="1" noChangeAspect="1" noTextEdit="1"/>
          </p:cNvSpPr>
          <p:nvPr>
            <p:ph type="sldImg"/>
          </p:nvPr>
        </p:nvSpPr>
        <p:spPr>
          <a:ln/>
        </p:spPr>
      </p:sp>
      <p:sp>
        <p:nvSpPr>
          <p:cNvPr id="96260" name="Notes Placeholder 2"/>
          <p:cNvSpPr>
            <a:spLocks noGrp="1"/>
          </p:cNvSpPr>
          <p:nvPr>
            <p:ph type="body" idx="1"/>
          </p:nvPr>
        </p:nvSpPr>
        <p:spPr>
          <a:noFill/>
          <a:ln/>
        </p:spPr>
        <p:txBody>
          <a:bodyPr/>
          <a:lstStyle/>
          <a:p>
            <a:pPr eaLnBrk="1" hangingPunct="1"/>
            <a:endParaRPr lang="pt-BR" b="1" smtClean="0">
              <a:latin typeface="Arial" pitchFamily="34" charset="0"/>
            </a:endParaRPr>
          </a:p>
        </p:txBody>
      </p:sp>
      <p:sp>
        <p:nvSpPr>
          <p:cNvPr id="9626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5DFD601-5ABA-4077-A347-AB2B605A4CAA}" type="slidenum">
              <a:rPr lang="pt-BR" sz="1200">
                <a:latin typeface="Arial" pitchFamily="34" charset="0"/>
              </a:rPr>
              <a:pPr algn="r"/>
              <a:t>36</a:t>
            </a:fld>
            <a:endParaRPr lang="pt-BR" sz="120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EE3766E0-4D45-4E3A-8620-A2A3E1D1932E}" type="slidenum">
              <a:rPr lang="en-US">
                <a:latin typeface="Arial" pitchFamily="34" charset="0"/>
              </a:rPr>
              <a:pPr/>
              <a:t>37</a:t>
            </a:fld>
            <a:endParaRPr lang="en-US">
              <a:latin typeface="Arial" pitchFamily="34" charset="0"/>
            </a:endParaRPr>
          </a:p>
        </p:txBody>
      </p:sp>
      <p:sp>
        <p:nvSpPr>
          <p:cNvPr id="97283" name="Slide Image Placeholder 1"/>
          <p:cNvSpPr>
            <a:spLocks noGrp="1" noRot="1" noChangeAspect="1" noTextEdit="1"/>
          </p:cNvSpPr>
          <p:nvPr>
            <p:ph type="sldImg"/>
          </p:nvPr>
        </p:nvSpPr>
        <p:spPr>
          <a:ln/>
        </p:spPr>
      </p:sp>
      <p:sp>
        <p:nvSpPr>
          <p:cNvPr id="97284" name="Notes Placeholder 2"/>
          <p:cNvSpPr>
            <a:spLocks noGrp="1"/>
          </p:cNvSpPr>
          <p:nvPr>
            <p:ph type="body" idx="1"/>
          </p:nvPr>
        </p:nvSpPr>
        <p:spPr>
          <a:noFill/>
          <a:ln/>
        </p:spPr>
        <p:txBody>
          <a:bodyPr/>
          <a:lstStyle/>
          <a:p>
            <a:pPr eaLnBrk="1" hangingPunct="1"/>
            <a:endParaRPr lang="pt-BR" b="1" smtClean="0">
              <a:latin typeface="Arial" pitchFamily="34" charset="0"/>
            </a:endParaRPr>
          </a:p>
        </p:txBody>
      </p:sp>
      <p:sp>
        <p:nvSpPr>
          <p:cNvPr id="9728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D3273A4-5576-4B57-952F-255E4F6AFD71}" type="slidenum">
              <a:rPr lang="pt-BR" sz="1200">
                <a:latin typeface="Arial" pitchFamily="34" charset="0"/>
              </a:rPr>
              <a:pPr algn="r"/>
              <a:t>37</a:t>
            </a:fld>
            <a:endParaRPr lang="pt-BR" sz="120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77FB09F8-C277-491E-8468-C2F18756CB67}" type="slidenum">
              <a:rPr lang="en-US">
                <a:latin typeface="Arial" pitchFamily="34" charset="0"/>
              </a:rPr>
              <a:pPr/>
              <a:t>38</a:t>
            </a:fld>
            <a:endParaRPr lang="en-US">
              <a:latin typeface="Arial" pitchFamily="34" charset="0"/>
            </a:endParaRPr>
          </a:p>
        </p:txBody>
      </p:sp>
      <p:sp>
        <p:nvSpPr>
          <p:cNvPr id="98307" name="Slide Image Placeholder 1"/>
          <p:cNvSpPr>
            <a:spLocks noGrp="1" noRot="1" noChangeAspect="1" noTextEdit="1"/>
          </p:cNvSpPr>
          <p:nvPr>
            <p:ph type="sldImg"/>
          </p:nvPr>
        </p:nvSpPr>
        <p:spPr>
          <a:ln/>
        </p:spPr>
      </p:sp>
      <p:sp>
        <p:nvSpPr>
          <p:cNvPr id="98308" name="Notes Placeholder 2"/>
          <p:cNvSpPr>
            <a:spLocks noGrp="1"/>
          </p:cNvSpPr>
          <p:nvPr>
            <p:ph type="body" idx="1"/>
          </p:nvPr>
        </p:nvSpPr>
        <p:spPr>
          <a:noFill/>
          <a:ln/>
        </p:spPr>
        <p:txBody>
          <a:bodyPr/>
          <a:lstStyle/>
          <a:p>
            <a:pPr eaLnBrk="1" hangingPunct="1"/>
            <a:endParaRPr lang="pt-BR" b="1" smtClean="0">
              <a:latin typeface="Arial" pitchFamily="34" charset="0"/>
            </a:endParaRPr>
          </a:p>
        </p:txBody>
      </p:sp>
      <p:sp>
        <p:nvSpPr>
          <p:cNvPr id="9830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4E78D37-8F82-474C-96F5-717AC74EB53A}" type="slidenum">
              <a:rPr lang="pt-BR" sz="1200">
                <a:latin typeface="Arial" pitchFamily="34" charset="0"/>
              </a:rPr>
              <a:pPr algn="r"/>
              <a:t>38</a:t>
            </a:fld>
            <a:endParaRPr lang="pt-BR" sz="120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E2D87AF9-F921-45AE-B407-00322C1FEDB6}" type="slidenum">
              <a:rPr lang="en-US">
                <a:latin typeface="Arial" pitchFamily="34" charset="0"/>
              </a:rPr>
              <a:pPr/>
              <a:t>39</a:t>
            </a:fld>
            <a:endParaRPr lang="en-US">
              <a:latin typeface="Arial" pitchFamily="34" charset="0"/>
            </a:endParaRPr>
          </a:p>
        </p:txBody>
      </p:sp>
      <p:sp>
        <p:nvSpPr>
          <p:cNvPr id="99331" name="Slide Image Placeholder 1"/>
          <p:cNvSpPr>
            <a:spLocks noGrp="1" noRot="1" noChangeAspect="1" noTextEdit="1"/>
          </p:cNvSpPr>
          <p:nvPr>
            <p:ph type="sldImg"/>
          </p:nvPr>
        </p:nvSpPr>
        <p:spPr>
          <a:ln/>
        </p:spPr>
      </p:sp>
      <p:sp>
        <p:nvSpPr>
          <p:cNvPr id="99332" name="Notes Placeholder 2"/>
          <p:cNvSpPr>
            <a:spLocks noGrp="1"/>
          </p:cNvSpPr>
          <p:nvPr>
            <p:ph type="body" idx="1"/>
          </p:nvPr>
        </p:nvSpPr>
        <p:spPr>
          <a:noFill/>
          <a:ln/>
        </p:spPr>
        <p:txBody>
          <a:bodyPr/>
          <a:lstStyle/>
          <a:p>
            <a:pPr eaLnBrk="1" hangingPunct="1"/>
            <a:endParaRPr lang="pt-BR" b="1" smtClean="0">
              <a:latin typeface="Arial" pitchFamily="34" charset="0"/>
            </a:endParaRPr>
          </a:p>
        </p:txBody>
      </p:sp>
      <p:sp>
        <p:nvSpPr>
          <p:cNvPr id="9933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76EC6AA-94A5-4C29-9EBF-A92E8972540A}" type="slidenum">
              <a:rPr lang="pt-BR" sz="1200">
                <a:latin typeface="Arial" pitchFamily="34" charset="0"/>
              </a:rPr>
              <a:pPr algn="r"/>
              <a:t>39</a:t>
            </a:fld>
            <a:endParaRPr lang="pt-BR" sz="120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2ABD71A0-00AD-4668-A9E5-A5DBD555758E}" type="slidenum">
              <a:rPr lang="en-US">
                <a:latin typeface="Arial" pitchFamily="34" charset="0"/>
              </a:rPr>
              <a:pPr/>
              <a:t>40</a:t>
            </a:fld>
            <a:endParaRPr lang="en-US">
              <a:latin typeface="Arial" pitchFamily="34" charset="0"/>
            </a:endParaRPr>
          </a:p>
        </p:txBody>
      </p:sp>
      <p:sp>
        <p:nvSpPr>
          <p:cNvPr id="100355" name="Slide Image Placeholder 1"/>
          <p:cNvSpPr>
            <a:spLocks noGrp="1" noRot="1" noChangeAspect="1" noTextEdit="1"/>
          </p:cNvSpPr>
          <p:nvPr>
            <p:ph type="sldImg"/>
          </p:nvPr>
        </p:nvSpPr>
        <p:spPr>
          <a:ln/>
        </p:spPr>
      </p:sp>
      <p:sp>
        <p:nvSpPr>
          <p:cNvPr id="100356" name="Notes Placeholder 2"/>
          <p:cNvSpPr>
            <a:spLocks noGrp="1"/>
          </p:cNvSpPr>
          <p:nvPr>
            <p:ph type="body" idx="1"/>
          </p:nvPr>
        </p:nvSpPr>
        <p:spPr>
          <a:noFill/>
          <a:ln/>
        </p:spPr>
        <p:txBody>
          <a:bodyPr/>
          <a:lstStyle/>
          <a:p>
            <a:pPr eaLnBrk="1" hangingPunct="1"/>
            <a:endParaRPr lang="pt-BR" smtClean="0">
              <a:latin typeface="Arial" pitchFamily="34" charset="0"/>
            </a:endParaRPr>
          </a:p>
        </p:txBody>
      </p:sp>
      <p:sp>
        <p:nvSpPr>
          <p:cNvPr id="10035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06B2957-DC10-4CC8-8332-6D68CD4A8112}" type="slidenum">
              <a:rPr lang="pt-BR" sz="1200">
                <a:latin typeface="Arial" pitchFamily="34" charset="0"/>
              </a:rPr>
              <a:pPr algn="r"/>
              <a:t>40</a:t>
            </a:fld>
            <a:endParaRPr lang="pt-BR" sz="120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B3441748-1448-4C59-9D3A-D59C7F68AD91}" type="slidenum">
              <a:rPr lang="en-US">
                <a:latin typeface="Arial" pitchFamily="34" charset="0"/>
              </a:rPr>
              <a:pPr/>
              <a:t>41</a:t>
            </a:fld>
            <a:endParaRPr lang="en-US">
              <a:latin typeface="Arial" pitchFamily="34" charset="0"/>
            </a:endParaRPr>
          </a:p>
        </p:txBody>
      </p:sp>
      <p:sp>
        <p:nvSpPr>
          <p:cNvPr id="101379" name="Slide Image Placeholder 1"/>
          <p:cNvSpPr>
            <a:spLocks noGrp="1" noRot="1" noChangeAspect="1" noTextEdit="1"/>
          </p:cNvSpPr>
          <p:nvPr>
            <p:ph type="sldImg"/>
          </p:nvPr>
        </p:nvSpPr>
        <p:spPr>
          <a:ln/>
        </p:spPr>
      </p:sp>
      <p:sp>
        <p:nvSpPr>
          <p:cNvPr id="101380" name="Notes Placeholder 2"/>
          <p:cNvSpPr>
            <a:spLocks noGrp="1"/>
          </p:cNvSpPr>
          <p:nvPr>
            <p:ph type="body" idx="1"/>
          </p:nvPr>
        </p:nvSpPr>
        <p:spPr>
          <a:noFill/>
          <a:ln/>
        </p:spPr>
        <p:txBody>
          <a:bodyPr/>
          <a:lstStyle/>
          <a:p>
            <a:pPr eaLnBrk="1" hangingPunct="1"/>
            <a:r>
              <a:rPr lang="pt-BR" smtClean="0">
                <a:latin typeface="Arial" pitchFamily="34" charset="0"/>
              </a:rPr>
              <a:t>In this case I would like to show the facilities at CBPF which can be used for nanoscience. The first one is </a:t>
            </a:r>
          </a:p>
        </p:txBody>
      </p:sp>
      <p:sp>
        <p:nvSpPr>
          <p:cNvPr id="10138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A874D50-C940-460E-8C7D-FF4561814D5E}" type="slidenum">
              <a:rPr lang="pt-BR" sz="1200">
                <a:latin typeface="Arial" pitchFamily="34" charset="0"/>
              </a:rPr>
              <a:pPr algn="r"/>
              <a:t>41</a:t>
            </a:fld>
            <a:endParaRPr lang="pt-BR" sz="120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ED05158-D6E3-42F0-A52C-4C7D177170BE}" type="slidenum">
              <a:rPr lang="en-US">
                <a:latin typeface="Arial" pitchFamily="34" charset="0"/>
              </a:rPr>
              <a:pPr/>
              <a:t>5</a:t>
            </a:fld>
            <a:endParaRPr lang="en-US">
              <a:latin typeface="Arial" pitchFamily="34" charset="0"/>
            </a:endParaRPr>
          </a:p>
        </p:txBody>
      </p:sp>
      <p:sp>
        <p:nvSpPr>
          <p:cNvPr id="83971" name="Slide Image Placeholder 1"/>
          <p:cNvSpPr>
            <a:spLocks noGrp="1" noRot="1" noChangeAspect="1" noTextEdit="1"/>
          </p:cNvSpPr>
          <p:nvPr>
            <p:ph type="sldImg"/>
          </p:nvPr>
        </p:nvSpPr>
        <p:spPr>
          <a:ln/>
        </p:spPr>
      </p:sp>
      <p:sp>
        <p:nvSpPr>
          <p:cNvPr id="83972" name="Notes Placeholder 2"/>
          <p:cNvSpPr>
            <a:spLocks noGrp="1"/>
          </p:cNvSpPr>
          <p:nvPr>
            <p:ph type="body" idx="1"/>
          </p:nvPr>
        </p:nvSpPr>
        <p:spPr>
          <a:noFill/>
          <a:ln/>
        </p:spPr>
        <p:txBody>
          <a:bodyPr/>
          <a:lstStyle/>
          <a:p>
            <a:pPr eaLnBrk="1" hangingPunct="1"/>
            <a:endParaRPr lang="pt-BR" dirty="0" smtClean="0">
              <a:latin typeface="Arial" pitchFamily="34" charset="0"/>
            </a:endParaRPr>
          </a:p>
        </p:txBody>
      </p:sp>
      <p:sp>
        <p:nvSpPr>
          <p:cNvPr id="8397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BEC79C5-C8B0-44C3-9B0D-4DF1AE694FB4}" type="slidenum">
              <a:rPr lang="pt-BR" sz="1200">
                <a:latin typeface="Arial" pitchFamily="34" charset="0"/>
              </a:rPr>
              <a:pPr algn="r"/>
              <a:t>5</a:t>
            </a:fld>
            <a:endParaRPr lang="pt-BR" sz="120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D38B395D-12D1-4689-ADB6-3DAB8047D197}" type="slidenum">
              <a:rPr lang="en-US">
                <a:latin typeface="Arial" pitchFamily="34" charset="0"/>
              </a:rPr>
              <a:pPr/>
              <a:t>42</a:t>
            </a:fld>
            <a:endParaRPr lang="en-US">
              <a:latin typeface="Arial" pitchFamily="34" charset="0"/>
            </a:endParaRPr>
          </a:p>
        </p:txBody>
      </p:sp>
      <p:sp>
        <p:nvSpPr>
          <p:cNvPr id="102403" name="Slide Image Placeholder 1"/>
          <p:cNvSpPr>
            <a:spLocks noGrp="1" noRot="1" noChangeAspect="1" noTextEdit="1"/>
          </p:cNvSpPr>
          <p:nvPr>
            <p:ph type="sldImg"/>
          </p:nvPr>
        </p:nvSpPr>
        <p:spPr>
          <a:ln/>
        </p:spPr>
      </p:sp>
      <p:sp>
        <p:nvSpPr>
          <p:cNvPr id="102404" name="Notes Placeholder 2"/>
          <p:cNvSpPr>
            <a:spLocks noGrp="1"/>
          </p:cNvSpPr>
          <p:nvPr>
            <p:ph type="body" idx="1"/>
          </p:nvPr>
        </p:nvSpPr>
        <p:spPr>
          <a:noFill/>
          <a:ln/>
        </p:spPr>
        <p:txBody>
          <a:bodyPr/>
          <a:lstStyle/>
          <a:p>
            <a:pPr eaLnBrk="1" hangingPunct="1"/>
            <a:endParaRPr lang="pt-BR" b="1" smtClean="0">
              <a:latin typeface="Arial" pitchFamily="34" charset="0"/>
            </a:endParaRPr>
          </a:p>
        </p:txBody>
      </p:sp>
      <p:sp>
        <p:nvSpPr>
          <p:cNvPr id="10240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CF727BB-06CF-4D5F-A3B3-E393C761FE6A}" type="slidenum">
              <a:rPr lang="pt-BR" sz="1200">
                <a:latin typeface="Arial" pitchFamily="34" charset="0"/>
              </a:rPr>
              <a:pPr algn="r"/>
              <a:t>42</a:t>
            </a:fld>
            <a:endParaRPr lang="pt-BR" sz="120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8D7ECB0D-C484-4A94-90A7-CFE6A4A50539}" type="slidenum">
              <a:rPr lang="en-US">
                <a:latin typeface="Arial" pitchFamily="34" charset="0"/>
              </a:rPr>
              <a:pPr/>
              <a:t>43</a:t>
            </a:fld>
            <a:endParaRPr lang="en-US">
              <a:latin typeface="Arial" pitchFamily="34" charset="0"/>
            </a:endParaRPr>
          </a:p>
        </p:txBody>
      </p:sp>
      <p:sp>
        <p:nvSpPr>
          <p:cNvPr id="103427" name="Slide Image Placeholder 1"/>
          <p:cNvSpPr>
            <a:spLocks noGrp="1" noRot="1" noChangeAspect="1" noTextEdit="1"/>
          </p:cNvSpPr>
          <p:nvPr>
            <p:ph type="sldImg"/>
          </p:nvPr>
        </p:nvSpPr>
        <p:spPr>
          <a:ln/>
        </p:spPr>
      </p:sp>
      <p:sp>
        <p:nvSpPr>
          <p:cNvPr id="103428" name="Notes Placeholder 2"/>
          <p:cNvSpPr>
            <a:spLocks noGrp="1"/>
          </p:cNvSpPr>
          <p:nvPr>
            <p:ph type="body" idx="1"/>
          </p:nvPr>
        </p:nvSpPr>
        <p:spPr>
          <a:noFill/>
          <a:ln/>
        </p:spPr>
        <p:txBody>
          <a:bodyPr/>
          <a:lstStyle/>
          <a:p>
            <a:pPr eaLnBrk="1" hangingPunct="1"/>
            <a:endParaRPr lang="pt-BR" b="1" smtClean="0">
              <a:latin typeface="Arial" pitchFamily="34" charset="0"/>
            </a:endParaRPr>
          </a:p>
        </p:txBody>
      </p:sp>
      <p:sp>
        <p:nvSpPr>
          <p:cNvPr id="10342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43DF3E8-18A2-4CD0-8513-E95E132C134B}" type="slidenum">
              <a:rPr lang="pt-BR" sz="1200">
                <a:latin typeface="Arial" pitchFamily="34" charset="0"/>
              </a:rPr>
              <a:pPr algn="r"/>
              <a:t>43</a:t>
            </a:fld>
            <a:endParaRPr lang="pt-BR" sz="120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10020158-D22E-406E-9703-EF7CEB28507F}" type="slidenum">
              <a:rPr lang="en-US">
                <a:latin typeface="Arial" pitchFamily="34" charset="0"/>
              </a:rPr>
              <a:pPr/>
              <a:t>44</a:t>
            </a:fld>
            <a:endParaRPr lang="en-US">
              <a:latin typeface="Arial" pitchFamily="34" charset="0"/>
            </a:endParaRPr>
          </a:p>
        </p:txBody>
      </p:sp>
      <p:sp>
        <p:nvSpPr>
          <p:cNvPr id="104451" name="Slide Image Placeholder 1"/>
          <p:cNvSpPr>
            <a:spLocks noGrp="1" noRot="1" noChangeAspect="1" noTextEdit="1"/>
          </p:cNvSpPr>
          <p:nvPr>
            <p:ph type="sldImg"/>
          </p:nvPr>
        </p:nvSpPr>
        <p:spPr>
          <a:ln/>
        </p:spPr>
      </p:sp>
      <p:sp>
        <p:nvSpPr>
          <p:cNvPr id="104452" name="Notes Placeholder 2"/>
          <p:cNvSpPr>
            <a:spLocks noGrp="1"/>
          </p:cNvSpPr>
          <p:nvPr>
            <p:ph type="body" idx="1"/>
          </p:nvPr>
        </p:nvSpPr>
        <p:spPr>
          <a:noFill/>
          <a:ln/>
        </p:spPr>
        <p:txBody>
          <a:bodyPr/>
          <a:lstStyle/>
          <a:p>
            <a:pPr eaLnBrk="1" hangingPunct="1"/>
            <a:endParaRPr lang="pt-BR" smtClean="0">
              <a:latin typeface="Arial" pitchFamily="34" charset="0"/>
            </a:endParaRPr>
          </a:p>
        </p:txBody>
      </p:sp>
      <p:sp>
        <p:nvSpPr>
          <p:cNvPr id="10445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0EDEF90-38C9-4B18-AB15-94E634AC15BF}" type="slidenum">
              <a:rPr lang="pt-BR" sz="1200">
                <a:latin typeface="Arial" pitchFamily="34" charset="0"/>
              </a:rPr>
              <a:pPr algn="r"/>
              <a:t>44</a:t>
            </a:fld>
            <a:endParaRPr lang="pt-BR" sz="120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10020158-D22E-406E-9703-EF7CEB28507F}" type="slidenum">
              <a:rPr lang="en-US">
                <a:latin typeface="Arial" pitchFamily="34" charset="0"/>
              </a:rPr>
              <a:pPr/>
              <a:t>45</a:t>
            </a:fld>
            <a:endParaRPr lang="en-US">
              <a:latin typeface="Arial" pitchFamily="34" charset="0"/>
            </a:endParaRPr>
          </a:p>
        </p:txBody>
      </p:sp>
      <p:sp>
        <p:nvSpPr>
          <p:cNvPr id="104451" name="Slide Image Placeholder 1"/>
          <p:cNvSpPr>
            <a:spLocks noGrp="1" noRot="1" noChangeAspect="1" noTextEdit="1"/>
          </p:cNvSpPr>
          <p:nvPr>
            <p:ph type="sldImg"/>
          </p:nvPr>
        </p:nvSpPr>
        <p:spPr>
          <a:ln/>
        </p:spPr>
      </p:sp>
      <p:sp>
        <p:nvSpPr>
          <p:cNvPr id="104452" name="Notes Placeholder 2"/>
          <p:cNvSpPr>
            <a:spLocks noGrp="1"/>
          </p:cNvSpPr>
          <p:nvPr>
            <p:ph type="body" idx="1"/>
          </p:nvPr>
        </p:nvSpPr>
        <p:spPr>
          <a:noFill/>
          <a:ln/>
        </p:spPr>
        <p:txBody>
          <a:bodyPr/>
          <a:lstStyle/>
          <a:p>
            <a:pPr eaLnBrk="1" hangingPunct="1"/>
            <a:endParaRPr lang="pt-BR" smtClean="0">
              <a:latin typeface="Arial" pitchFamily="34" charset="0"/>
            </a:endParaRPr>
          </a:p>
        </p:txBody>
      </p:sp>
      <p:sp>
        <p:nvSpPr>
          <p:cNvPr id="10445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0EDEF90-38C9-4B18-AB15-94E634AC15BF}" type="slidenum">
              <a:rPr lang="pt-BR" sz="1200">
                <a:latin typeface="Arial" pitchFamily="34" charset="0"/>
              </a:rPr>
              <a:pPr algn="r"/>
              <a:t>45</a:t>
            </a:fld>
            <a:endParaRPr lang="pt-BR" sz="120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r>
              <a:rPr lang="pt-BR" smtClean="0">
                <a:latin typeface="Arial" pitchFamily="34" charset="0"/>
              </a:rPr>
              <a:t>Should say I was working there</a:t>
            </a:r>
          </a:p>
        </p:txBody>
      </p:sp>
      <p:sp>
        <p:nvSpPr>
          <p:cNvPr id="106500" name="Slide Number Placeholder 3"/>
          <p:cNvSpPr>
            <a:spLocks noGrp="1"/>
          </p:cNvSpPr>
          <p:nvPr>
            <p:ph type="sldNum" sz="quarter" idx="5"/>
          </p:nvPr>
        </p:nvSpPr>
        <p:spPr>
          <a:noFill/>
        </p:spPr>
        <p:txBody>
          <a:bodyPr/>
          <a:lstStyle/>
          <a:p>
            <a:fld id="{316DC992-F59E-415E-90A9-04DE5BAD1411}" type="slidenum">
              <a:rPr lang="zh-CN" altLang="en-US">
                <a:latin typeface="Arial" pitchFamily="34" charset="0"/>
              </a:rPr>
              <a:pPr/>
              <a:t>46</a:t>
            </a:fld>
            <a:endParaRPr lang="en-US" altLang="zh-CN">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pt-BR" smtClean="0">
              <a:latin typeface="Arial" pitchFamily="34" charset="0"/>
            </a:endParaRPr>
          </a:p>
        </p:txBody>
      </p:sp>
      <p:sp>
        <p:nvSpPr>
          <p:cNvPr id="107524" name="Slide Number Placeholder 3"/>
          <p:cNvSpPr>
            <a:spLocks noGrp="1"/>
          </p:cNvSpPr>
          <p:nvPr>
            <p:ph type="sldNum" sz="quarter" idx="5"/>
          </p:nvPr>
        </p:nvSpPr>
        <p:spPr>
          <a:noFill/>
        </p:spPr>
        <p:txBody>
          <a:bodyPr/>
          <a:lstStyle/>
          <a:p>
            <a:fld id="{53269C45-601B-4A70-B7E5-71A6DB1721FF}" type="slidenum">
              <a:rPr lang="zh-CN" altLang="en-US">
                <a:latin typeface="Arial" pitchFamily="34" charset="0"/>
              </a:rPr>
              <a:pPr/>
              <a:t>47</a:t>
            </a:fld>
            <a:endParaRPr lang="en-US" altLang="zh-CN">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pt-BR" smtClean="0">
              <a:latin typeface="Arial" pitchFamily="34" charset="0"/>
            </a:endParaRPr>
          </a:p>
        </p:txBody>
      </p:sp>
      <p:sp>
        <p:nvSpPr>
          <p:cNvPr id="107524" name="Slide Number Placeholder 3"/>
          <p:cNvSpPr>
            <a:spLocks noGrp="1"/>
          </p:cNvSpPr>
          <p:nvPr>
            <p:ph type="sldNum" sz="quarter" idx="5"/>
          </p:nvPr>
        </p:nvSpPr>
        <p:spPr>
          <a:noFill/>
        </p:spPr>
        <p:txBody>
          <a:bodyPr/>
          <a:lstStyle/>
          <a:p>
            <a:fld id="{53269C45-601B-4A70-B7E5-71A6DB1721FF}" type="slidenum">
              <a:rPr lang="zh-CN" altLang="en-US">
                <a:latin typeface="Arial" pitchFamily="34" charset="0"/>
              </a:rPr>
              <a:pPr/>
              <a:t>48</a:t>
            </a:fld>
            <a:endParaRPr lang="en-US" altLang="zh-CN">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pt-BR" smtClean="0">
              <a:latin typeface="Arial" pitchFamily="34" charset="0"/>
            </a:endParaRPr>
          </a:p>
        </p:txBody>
      </p:sp>
      <p:sp>
        <p:nvSpPr>
          <p:cNvPr id="112644" name="Slide Number Placeholder 3"/>
          <p:cNvSpPr>
            <a:spLocks noGrp="1"/>
          </p:cNvSpPr>
          <p:nvPr>
            <p:ph type="sldNum" sz="quarter" idx="5"/>
          </p:nvPr>
        </p:nvSpPr>
        <p:spPr>
          <a:noFill/>
        </p:spPr>
        <p:txBody>
          <a:bodyPr/>
          <a:lstStyle/>
          <a:p>
            <a:fld id="{C3889E97-0CA3-4942-B968-B6757D50B027}" type="slidenum">
              <a:rPr lang="en-US">
                <a:latin typeface="Arial" pitchFamily="34" charset="0"/>
              </a:rPr>
              <a:pPr/>
              <a:t>49</a:t>
            </a:fld>
            <a:endParaRPr lang="en-US">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pt-BR" smtClean="0">
              <a:latin typeface="Arial" pitchFamily="34" charset="0"/>
            </a:endParaRPr>
          </a:p>
        </p:txBody>
      </p:sp>
      <p:sp>
        <p:nvSpPr>
          <p:cNvPr id="113668" name="Slide Number Placeholder 3"/>
          <p:cNvSpPr>
            <a:spLocks noGrp="1"/>
          </p:cNvSpPr>
          <p:nvPr>
            <p:ph type="sldNum" sz="quarter" idx="5"/>
          </p:nvPr>
        </p:nvSpPr>
        <p:spPr>
          <a:noFill/>
        </p:spPr>
        <p:txBody>
          <a:bodyPr/>
          <a:lstStyle/>
          <a:p>
            <a:fld id="{3AF68B05-1F73-48EC-A555-EEB5ECF42178}" type="slidenum">
              <a:rPr lang="en-US">
                <a:latin typeface="Arial" pitchFamily="34" charset="0"/>
              </a:rPr>
              <a:pPr/>
              <a:t>50</a:t>
            </a:fld>
            <a:endParaRPr lang="en-US">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pt-BR" smtClean="0">
              <a:latin typeface="Arial" pitchFamily="34" charset="0"/>
            </a:endParaRPr>
          </a:p>
        </p:txBody>
      </p:sp>
      <p:sp>
        <p:nvSpPr>
          <p:cNvPr id="114692" name="Slide Number Placeholder 3"/>
          <p:cNvSpPr>
            <a:spLocks noGrp="1"/>
          </p:cNvSpPr>
          <p:nvPr>
            <p:ph type="sldNum" sz="quarter" idx="5"/>
          </p:nvPr>
        </p:nvSpPr>
        <p:spPr>
          <a:noFill/>
        </p:spPr>
        <p:txBody>
          <a:bodyPr/>
          <a:lstStyle/>
          <a:p>
            <a:fld id="{66AA0EAD-D7DC-40AB-A1A5-97F4ED82906C}" type="slidenum">
              <a:rPr lang="en-US">
                <a:latin typeface="Arial" pitchFamily="34" charset="0"/>
              </a:rPr>
              <a:pPr/>
              <a:t>51</a:t>
            </a:fld>
            <a:endParaRPr lang="en-US">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ED05158-D6E3-42F0-A52C-4C7D177170BE}" type="slidenum">
              <a:rPr lang="en-US">
                <a:latin typeface="Arial" pitchFamily="34" charset="0"/>
              </a:rPr>
              <a:pPr/>
              <a:t>6</a:t>
            </a:fld>
            <a:endParaRPr lang="en-US">
              <a:latin typeface="Arial" pitchFamily="34" charset="0"/>
            </a:endParaRPr>
          </a:p>
        </p:txBody>
      </p:sp>
      <p:sp>
        <p:nvSpPr>
          <p:cNvPr id="83971" name="Slide Image Placeholder 1"/>
          <p:cNvSpPr>
            <a:spLocks noGrp="1" noRot="1" noChangeAspect="1" noTextEdit="1"/>
          </p:cNvSpPr>
          <p:nvPr>
            <p:ph type="sldImg"/>
          </p:nvPr>
        </p:nvSpPr>
        <p:spPr>
          <a:ln/>
        </p:spPr>
      </p:sp>
      <p:sp>
        <p:nvSpPr>
          <p:cNvPr id="83972" name="Notes Placeholder 2"/>
          <p:cNvSpPr>
            <a:spLocks noGrp="1"/>
          </p:cNvSpPr>
          <p:nvPr>
            <p:ph type="body" idx="1"/>
          </p:nvPr>
        </p:nvSpPr>
        <p:spPr>
          <a:noFill/>
          <a:ln/>
        </p:spPr>
        <p:txBody>
          <a:bodyPr/>
          <a:lstStyle/>
          <a:p>
            <a:pPr eaLnBrk="1" hangingPunct="1"/>
            <a:endParaRPr lang="pt-BR" dirty="0" smtClean="0">
              <a:latin typeface="Arial" pitchFamily="34" charset="0"/>
            </a:endParaRPr>
          </a:p>
        </p:txBody>
      </p:sp>
      <p:sp>
        <p:nvSpPr>
          <p:cNvPr id="8397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BEC79C5-C8B0-44C3-9B0D-4DF1AE694FB4}" type="slidenum">
              <a:rPr lang="pt-BR" sz="1200">
                <a:latin typeface="Arial" pitchFamily="34" charset="0"/>
              </a:rPr>
              <a:pPr algn="r"/>
              <a:t>6</a:t>
            </a:fld>
            <a:endParaRPr lang="pt-BR" sz="120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E1D4721B-BC46-4DE3-87E0-F94BA178A630}" type="slidenum">
              <a:rPr lang="de-DE">
                <a:latin typeface="Arial" pitchFamily="34" charset="0"/>
              </a:rPr>
              <a:pPr/>
              <a:t>63</a:t>
            </a:fld>
            <a:endParaRPr lang="de-DE">
              <a:latin typeface="Arial" pitchFamily="34"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endParaRPr lang="pt-BR"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38E69BE1-0991-4061-90FF-AF2E7F8DB84B}" type="slidenum">
              <a:rPr lang="de-DE">
                <a:latin typeface="Arial" pitchFamily="34" charset="0"/>
              </a:rPr>
              <a:pPr/>
              <a:t>64</a:t>
            </a:fld>
            <a:endParaRPr lang="de-DE">
              <a:latin typeface="Arial"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r>
              <a:rPr lang="de-DE" smtClean="0">
                <a:latin typeface="Arial" pitchFamily="34" charset="0"/>
              </a:rPr>
              <a:t>Clumsy creatures appeared during process development of air bridge!</a:t>
            </a:r>
          </a:p>
          <a:p>
            <a:endParaRPr lang="de-DE" smtClean="0">
              <a:latin typeface="Arial" pitchFamily="34" charset="0"/>
            </a:endParaRPr>
          </a:p>
          <a:p>
            <a:r>
              <a:rPr lang="de-DE" smtClean="0">
                <a:latin typeface="Arial" pitchFamily="34" charset="0"/>
              </a:rPr>
              <a:t>Siehe pdf Dokument für ausführliche Beschreibung!</a:t>
            </a:r>
          </a:p>
          <a:p>
            <a:endParaRPr lang="de-DE" smtClean="0">
              <a:latin typeface="Arial" pitchFamily="34" charset="0"/>
            </a:endParaRPr>
          </a:p>
          <a:p>
            <a:endParaRPr lang="de-DE"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ED05158-D6E3-42F0-A52C-4C7D177170BE}" type="slidenum">
              <a:rPr lang="en-US">
                <a:latin typeface="Arial" pitchFamily="34" charset="0"/>
              </a:rPr>
              <a:pPr/>
              <a:t>7</a:t>
            </a:fld>
            <a:endParaRPr lang="en-US">
              <a:latin typeface="Arial" pitchFamily="34" charset="0"/>
            </a:endParaRPr>
          </a:p>
        </p:txBody>
      </p:sp>
      <p:sp>
        <p:nvSpPr>
          <p:cNvPr id="83971" name="Slide Image Placeholder 1"/>
          <p:cNvSpPr>
            <a:spLocks noGrp="1" noRot="1" noChangeAspect="1" noTextEdit="1"/>
          </p:cNvSpPr>
          <p:nvPr>
            <p:ph type="sldImg"/>
          </p:nvPr>
        </p:nvSpPr>
        <p:spPr>
          <a:ln/>
        </p:spPr>
      </p:sp>
      <p:sp>
        <p:nvSpPr>
          <p:cNvPr id="83972" name="Notes Placeholder 2"/>
          <p:cNvSpPr>
            <a:spLocks noGrp="1"/>
          </p:cNvSpPr>
          <p:nvPr>
            <p:ph type="body" idx="1"/>
          </p:nvPr>
        </p:nvSpPr>
        <p:spPr>
          <a:noFill/>
          <a:ln/>
        </p:spPr>
        <p:txBody>
          <a:bodyPr/>
          <a:lstStyle/>
          <a:p>
            <a:pPr eaLnBrk="1" hangingPunct="1"/>
            <a:endParaRPr lang="pt-BR" dirty="0" smtClean="0">
              <a:latin typeface="Arial" pitchFamily="34" charset="0"/>
            </a:endParaRPr>
          </a:p>
        </p:txBody>
      </p:sp>
      <p:sp>
        <p:nvSpPr>
          <p:cNvPr id="8397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BEC79C5-C8B0-44C3-9B0D-4DF1AE694FB4}" type="slidenum">
              <a:rPr lang="pt-BR" sz="1200">
                <a:latin typeface="Arial" pitchFamily="34" charset="0"/>
              </a:rPr>
              <a:pPr algn="r"/>
              <a:t>7</a:t>
            </a:fld>
            <a:endParaRPr lang="pt-BR" sz="120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ED05158-D6E3-42F0-A52C-4C7D177170BE}" type="slidenum">
              <a:rPr lang="en-US">
                <a:latin typeface="Arial" pitchFamily="34" charset="0"/>
              </a:rPr>
              <a:pPr/>
              <a:t>8</a:t>
            </a:fld>
            <a:endParaRPr lang="en-US">
              <a:latin typeface="Arial" pitchFamily="34" charset="0"/>
            </a:endParaRPr>
          </a:p>
        </p:txBody>
      </p:sp>
      <p:sp>
        <p:nvSpPr>
          <p:cNvPr id="83971" name="Slide Image Placeholder 1"/>
          <p:cNvSpPr>
            <a:spLocks noGrp="1" noRot="1" noChangeAspect="1" noTextEdit="1"/>
          </p:cNvSpPr>
          <p:nvPr>
            <p:ph type="sldImg"/>
          </p:nvPr>
        </p:nvSpPr>
        <p:spPr>
          <a:ln/>
        </p:spPr>
      </p:sp>
      <p:sp>
        <p:nvSpPr>
          <p:cNvPr id="83972" name="Notes Placeholder 2"/>
          <p:cNvSpPr>
            <a:spLocks noGrp="1"/>
          </p:cNvSpPr>
          <p:nvPr>
            <p:ph type="body" idx="1"/>
          </p:nvPr>
        </p:nvSpPr>
        <p:spPr>
          <a:noFill/>
          <a:ln/>
        </p:spPr>
        <p:txBody>
          <a:bodyPr/>
          <a:lstStyle/>
          <a:p>
            <a:pPr eaLnBrk="1" hangingPunct="1"/>
            <a:endParaRPr lang="pt-BR" dirty="0" smtClean="0">
              <a:latin typeface="Arial" pitchFamily="34" charset="0"/>
            </a:endParaRPr>
          </a:p>
        </p:txBody>
      </p:sp>
      <p:sp>
        <p:nvSpPr>
          <p:cNvPr id="8397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BEC79C5-C8B0-44C3-9B0D-4DF1AE694FB4}" type="slidenum">
              <a:rPr lang="pt-BR" sz="1200">
                <a:latin typeface="Arial" pitchFamily="34" charset="0"/>
              </a:rPr>
              <a:pPr algn="r"/>
              <a:t>8</a:t>
            </a:fld>
            <a:endParaRPr lang="pt-BR" sz="120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ED05158-D6E3-42F0-A52C-4C7D177170BE}" type="slidenum">
              <a:rPr lang="en-US">
                <a:latin typeface="Arial" pitchFamily="34" charset="0"/>
              </a:rPr>
              <a:pPr/>
              <a:t>9</a:t>
            </a:fld>
            <a:endParaRPr lang="en-US">
              <a:latin typeface="Arial" pitchFamily="34" charset="0"/>
            </a:endParaRPr>
          </a:p>
        </p:txBody>
      </p:sp>
      <p:sp>
        <p:nvSpPr>
          <p:cNvPr id="83971" name="Slide Image Placeholder 1"/>
          <p:cNvSpPr>
            <a:spLocks noGrp="1" noRot="1" noChangeAspect="1" noTextEdit="1"/>
          </p:cNvSpPr>
          <p:nvPr>
            <p:ph type="sldImg"/>
          </p:nvPr>
        </p:nvSpPr>
        <p:spPr>
          <a:ln/>
        </p:spPr>
      </p:sp>
      <p:sp>
        <p:nvSpPr>
          <p:cNvPr id="83972" name="Notes Placeholder 2"/>
          <p:cNvSpPr>
            <a:spLocks noGrp="1"/>
          </p:cNvSpPr>
          <p:nvPr>
            <p:ph type="body" idx="1"/>
          </p:nvPr>
        </p:nvSpPr>
        <p:spPr>
          <a:noFill/>
          <a:ln/>
        </p:spPr>
        <p:txBody>
          <a:bodyPr/>
          <a:lstStyle/>
          <a:p>
            <a:pPr eaLnBrk="1" hangingPunct="1"/>
            <a:endParaRPr lang="pt-BR" dirty="0" smtClean="0">
              <a:latin typeface="Arial" pitchFamily="34" charset="0"/>
            </a:endParaRPr>
          </a:p>
        </p:txBody>
      </p:sp>
      <p:sp>
        <p:nvSpPr>
          <p:cNvPr id="8397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BEC79C5-C8B0-44C3-9B0D-4DF1AE694FB4}" type="slidenum">
              <a:rPr lang="pt-BR" sz="1200">
                <a:latin typeface="Arial" pitchFamily="34" charset="0"/>
              </a:rPr>
              <a:pPr algn="r"/>
              <a:t>9</a:t>
            </a:fld>
            <a:endParaRPr lang="pt-BR" sz="120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ED05158-D6E3-42F0-A52C-4C7D177170BE}" type="slidenum">
              <a:rPr lang="en-US">
                <a:latin typeface="Arial" pitchFamily="34" charset="0"/>
              </a:rPr>
              <a:pPr/>
              <a:t>10</a:t>
            </a:fld>
            <a:endParaRPr lang="en-US">
              <a:latin typeface="Arial" pitchFamily="34" charset="0"/>
            </a:endParaRPr>
          </a:p>
        </p:txBody>
      </p:sp>
      <p:sp>
        <p:nvSpPr>
          <p:cNvPr id="83971" name="Slide Image Placeholder 1"/>
          <p:cNvSpPr>
            <a:spLocks noGrp="1" noRot="1" noChangeAspect="1" noTextEdit="1"/>
          </p:cNvSpPr>
          <p:nvPr>
            <p:ph type="sldImg"/>
          </p:nvPr>
        </p:nvSpPr>
        <p:spPr>
          <a:ln/>
        </p:spPr>
      </p:sp>
      <p:sp>
        <p:nvSpPr>
          <p:cNvPr id="83972" name="Notes Placeholder 2"/>
          <p:cNvSpPr>
            <a:spLocks noGrp="1"/>
          </p:cNvSpPr>
          <p:nvPr>
            <p:ph type="body" idx="1"/>
          </p:nvPr>
        </p:nvSpPr>
        <p:spPr>
          <a:noFill/>
          <a:ln/>
        </p:spPr>
        <p:txBody>
          <a:bodyPr/>
          <a:lstStyle/>
          <a:p>
            <a:pPr eaLnBrk="1" hangingPunct="1"/>
            <a:endParaRPr lang="pt-BR" dirty="0" smtClean="0">
              <a:latin typeface="Arial" pitchFamily="34" charset="0"/>
            </a:endParaRPr>
          </a:p>
        </p:txBody>
      </p:sp>
      <p:sp>
        <p:nvSpPr>
          <p:cNvPr id="8397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BEC79C5-C8B0-44C3-9B0D-4DF1AE694FB4}" type="slidenum">
              <a:rPr lang="pt-BR" sz="1200">
                <a:latin typeface="Arial" pitchFamily="34" charset="0"/>
              </a:rPr>
              <a:pPr algn="r"/>
              <a:t>10</a:t>
            </a:fld>
            <a:endParaRPr lang="pt-BR" sz="120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00113" y="152400"/>
            <a:ext cx="7848600" cy="519113"/>
          </a:xfrm>
          <a:prstGeom prst="rect">
            <a:avLst/>
          </a:prstGeom>
        </p:spPr>
        <p:txBody>
          <a:bodyPr/>
          <a:lstStyle/>
          <a:p>
            <a:r>
              <a:rPr lang="en-US" smtClean="0"/>
              <a:t>Click to edit Master title style</a:t>
            </a:r>
            <a:endParaRPr lang="pt-BR"/>
          </a:p>
        </p:txBody>
      </p:sp>
      <p:sp>
        <p:nvSpPr>
          <p:cNvPr id="3" name="Text Placeholder 2"/>
          <p:cNvSpPr>
            <a:spLocks noGrp="1"/>
          </p:cNvSpPr>
          <p:nvPr>
            <p:ph type="body" sz="half" idx="1"/>
          </p:nvPr>
        </p:nvSpPr>
        <p:spPr>
          <a:xfrm>
            <a:off x="912813" y="908050"/>
            <a:ext cx="3848100" cy="54006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4913313" y="908050"/>
            <a:ext cx="3849687" cy="54006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Slide Number Placeholder 4"/>
          <p:cNvSpPr>
            <a:spLocks noGrp="1"/>
          </p:cNvSpPr>
          <p:nvPr>
            <p:ph type="sldNum" sz="quarter" idx="10"/>
          </p:nvPr>
        </p:nvSpPr>
        <p:spPr>
          <a:xfrm>
            <a:off x="1981200" y="6477000"/>
            <a:ext cx="1905000" cy="457200"/>
          </a:xfrm>
          <a:prstGeom prst="rect">
            <a:avLst/>
          </a:prstGeom>
        </p:spPr>
        <p:txBody>
          <a:bodyPr/>
          <a:lstStyle>
            <a:lvl1pPr>
              <a:defRPr smtClean="0"/>
            </a:lvl1pPr>
          </a:lstStyle>
          <a:p>
            <a:pPr>
              <a:defRPr/>
            </a:pPr>
            <a:fld id="{863A23FE-4168-4885-B06F-CE26703AE5AE}" type="slidenum">
              <a:rPr lang="de-DE"/>
              <a:pPr>
                <a:defRPr/>
              </a:pPr>
              <a:t>‹#›</a:t>
            </a:fld>
            <a:endParaRPr lang="de-DE"/>
          </a:p>
        </p:txBody>
      </p:sp>
    </p:spTree>
  </p:cSld>
  <p:clrMapOvr>
    <a:masterClrMapping/>
  </p:clrMapOvr>
  <p:transition xmlns:p14="http://schemas.microsoft.com/office/powerpoint/2010/mai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032" name="Text Box 8"/>
          <p:cNvSpPr txBox="1">
            <a:spLocks noChangeArrowheads="1"/>
          </p:cNvSpPr>
          <p:nvPr userDrawn="1"/>
        </p:nvSpPr>
        <p:spPr bwMode="auto">
          <a:xfrm>
            <a:off x="1166813" y="1792288"/>
            <a:ext cx="7366000" cy="366712"/>
          </a:xfrm>
          <a:prstGeom prst="rect">
            <a:avLst/>
          </a:prstGeom>
          <a:noFill/>
          <a:ln w="9525">
            <a:noFill/>
            <a:miter lim="800000"/>
            <a:headEnd/>
            <a:tailEnd/>
          </a:ln>
          <a:effectLst/>
        </p:spPr>
        <p:txBody>
          <a:bodyPr>
            <a:spAutoFit/>
          </a:bodyPr>
          <a:lstStyle/>
          <a:p>
            <a:pPr>
              <a:defRPr/>
            </a:pPr>
            <a:endParaRPr lang="pt-BR">
              <a:latin typeface="Arial" charset="0"/>
            </a:endParaRPr>
          </a:p>
        </p:txBody>
      </p:sp>
      <p:sp>
        <p:nvSpPr>
          <p:cNvPr id="1033" name="Text Box 9"/>
          <p:cNvSpPr txBox="1">
            <a:spLocks noChangeArrowheads="1"/>
          </p:cNvSpPr>
          <p:nvPr userDrawn="1"/>
        </p:nvSpPr>
        <p:spPr bwMode="auto">
          <a:xfrm>
            <a:off x="1166813" y="2081213"/>
            <a:ext cx="184150" cy="366712"/>
          </a:xfrm>
          <a:prstGeom prst="rect">
            <a:avLst/>
          </a:prstGeom>
          <a:noFill/>
          <a:ln w="9525">
            <a:noFill/>
            <a:miter lim="800000"/>
            <a:headEnd/>
            <a:tailEnd/>
          </a:ln>
          <a:effectLst/>
        </p:spPr>
        <p:txBody>
          <a:bodyPr wrap="none">
            <a:spAutoFit/>
          </a:bodyPr>
          <a:lstStyle/>
          <a:p>
            <a:pPr>
              <a:defRPr/>
            </a:pPr>
            <a:endParaRPr lang="pt-BR">
              <a:latin typeface="Arial" charset="0"/>
            </a:endParaRPr>
          </a:p>
        </p:txBody>
      </p:sp>
      <p:sp>
        <p:nvSpPr>
          <p:cNvPr id="1034" name="Rectangle 10"/>
          <p:cNvSpPr>
            <a:spLocks noChangeArrowheads="1"/>
          </p:cNvSpPr>
          <p:nvPr userDrawn="1"/>
        </p:nvSpPr>
        <p:spPr bwMode="auto">
          <a:xfrm>
            <a:off x="0" y="765175"/>
            <a:ext cx="9144000" cy="144463"/>
          </a:xfrm>
          <a:prstGeom prst="rect">
            <a:avLst/>
          </a:prstGeom>
          <a:gradFill rotWithShape="0">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ln w="9525">
            <a:noFill/>
            <a:miter lim="800000"/>
            <a:headEnd/>
            <a:tailEnd/>
          </a:ln>
          <a:effectLst/>
        </p:spPr>
        <p:txBody>
          <a:bodyPr wrap="none" anchor="ctr"/>
          <a:lstStyle/>
          <a:p>
            <a:pPr>
              <a:defRPr/>
            </a:pPr>
            <a:endParaRPr lang="pt-BR"/>
          </a:p>
        </p:txBody>
      </p:sp>
      <p:sp>
        <p:nvSpPr>
          <p:cNvPr id="1035" name="Text Box 11"/>
          <p:cNvSpPr txBox="1">
            <a:spLocks noChangeArrowheads="1"/>
          </p:cNvSpPr>
          <p:nvPr userDrawn="1"/>
        </p:nvSpPr>
        <p:spPr bwMode="auto">
          <a:xfrm>
            <a:off x="0" y="6705600"/>
            <a:ext cx="9144000" cy="152400"/>
          </a:xfrm>
          <a:prstGeom prst="rect">
            <a:avLst/>
          </a:prstGeom>
          <a:solidFill>
            <a:srgbClr val="333399"/>
          </a:solidFill>
          <a:ln w="9525">
            <a:noFill/>
            <a:miter lim="800000"/>
            <a:headEnd/>
            <a:tailEnd/>
          </a:ln>
          <a:effectLst/>
        </p:spPr>
        <p:txBody>
          <a:bodyPr>
            <a:spAutoFit/>
          </a:bodyPr>
          <a:lstStyle/>
          <a:p>
            <a:pPr algn="r">
              <a:defRPr/>
            </a:pPr>
            <a:endParaRPr lang="pt-BR" sz="400">
              <a:solidFill>
                <a:schemeClr val="bg1"/>
              </a:solidFill>
              <a:latin typeface="Arial" charset="0"/>
            </a:endParaRPr>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8" r:id="rId12"/>
  </p:sldLayoutIdLst>
  <p:timing>
    <p:tnLst>
      <p:par>
        <p:cTn xmlns:p14="http://schemas.microsoft.com/office/powerpoint/2010/main" id="1" dur="indefinite" restart="never" nodeType="tmRoot"/>
      </p:par>
    </p:tnLst>
  </p:timing>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if.uff.br/index.php" TargetMode="External"/><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png"/><Relationship Id="rId6" Type="http://schemas.openxmlformats.org/officeDocument/2006/relationships/image" Target="../media/image24.wmf"/><Relationship Id="rId7" Type="http://schemas.openxmlformats.org/officeDocument/2006/relationships/image" Target="../media/image25.wmf"/><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5" Type="http://schemas.openxmlformats.org/officeDocument/2006/relationships/image" Target="../media/image40.jpe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4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oleObject" Target="../embeddings/oleObject1.bin"/><Relationship Id="rId5" Type="http://schemas.openxmlformats.org/officeDocument/2006/relationships/image" Target="../media/image48.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5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5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 Id="rId3" Type="http://schemas.openxmlformats.org/officeDocument/2006/relationships/image" Target="../media/image6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eg"/><Relationship Id="rId3" Type="http://schemas.openxmlformats.org/officeDocument/2006/relationships/image" Target="../media/image66.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67.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image" Target="../media/image69.emf"/><Relationship Id="rId5" Type="http://schemas.openxmlformats.org/officeDocument/2006/relationships/oleObject" Target="../embeddings/oleObject2.bin"/><Relationship Id="rId6" Type="http://schemas.openxmlformats.org/officeDocument/2006/relationships/image" Target="../media/image68.png"/><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wmf"/><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jpeg"/><Relationship Id="rId3" Type="http://schemas.openxmlformats.org/officeDocument/2006/relationships/image" Target="../media/image76.jpeg"/></Relationships>
</file>

<file path=ppt/slides/_rels/slide68.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1" Type="http://schemas.openxmlformats.org/officeDocument/2006/relationships/slideLayout" Target="../slideLayouts/slideLayout7.xml"/><Relationship Id="rId2" Type="http://schemas.openxmlformats.org/officeDocument/2006/relationships/image" Target="../media/image77.jpeg"/></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oleObject" Target="../embeddings/Microsoft_Word_97_-_2004_Document1.doc"/><Relationship Id="rId5" Type="http://schemas.openxmlformats.org/officeDocument/2006/relationships/image" Target="../media/image80.wmf"/><Relationship Id="rId6" Type="http://schemas.openxmlformats.org/officeDocument/2006/relationships/oleObject" Target="../embeddings/oleObject4.bin"/><Relationship Id="rId7" Type="http://schemas.openxmlformats.org/officeDocument/2006/relationships/oleObject" Target="../embeddings/Microsoft_Word_97_-_2004_Document2.doc"/><Relationship Id="rId8" Type="http://schemas.openxmlformats.org/officeDocument/2006/relationships/image" Target="../media/image81.w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subTitle" idx="4294967295"/>
          </p:nvPr>
        </p:nvSpPr>
        <p:spPr bwMode="auto">
          <a:xfrm>
            <a:off x="2195513" y="3860800"/>
            <a:ext cx="4806950" cy="1882775"/>
          </a:xfrm>
          <a:prstGeom prst="rect">
            <a:avLst/>
          </a:prstGeom>
          <a:solidFill>
            <a:srgbClr val="FFFFFF"/>
          </a:solidFill>
          <a:ln>
            <a:solidFill>
              <a:srgbClr val="000000"/>
            </a:solidFill>
            <a:miter lim="800000"/>
            <a:headEnd/>
            <a:tailEnd/>
          </a:ln>
        </p:spPr>
        <p:txBody>
          <a:bodyPr/>
          <a:lstStyle/>
          <a:p>
            <a:pPr marL="0" indent="0" algn="ctr" eaLnBrk="1" hangingPunct="1">
              <a:buFontTx/>
              <a:buNone/>
            </a:pPr>
            <a:r>
              <a:rPr lang="en-US" altLang="zh-CN" sz="2800" b="1" dirty="0" err="1" smtClean="0">
                <a:latin typeface="Comic Sans MS" pitchFamily="66" charset="0"/>
                <a:ea typeface="宋体" pitchFamily="2" charset="-122"/>
              </a:rPr>
              <a:t>Yutao</a:t>
            </a:r>
            <a:r>
              <a:rPr lang="en-US" altLang="zh-CN" sz="2800" b="1" dirty="0" smtClean="0">
                <a:latin typeface="Comic Sans MS" pitchFamily="66" charset="0"/>
                <a:ea typeface="宋体" pitchFamily="2" charset="-122"/>
              </a:rPr>
              <a:t> Xing</a:t>
            </a:r>
          </a:p>
          <a:p>
            <a:pPr marL="0" indent="0" algn="ctr" eaLnBrk="1" hangingPunct="1">
              <a:buFontTx/>
              <a:buNone/>
            </a:pPr>
            <a:r>
              <a:rPr lang="en-US" altLang="zh-CN" sz="2800" b="1" dirty="0" err="1" smtClean="0">
                <a:latin typeface="Comic Sans MS" pitchFamily="66" charset="0"/>
                <a:ea typeface="宋体" pitchFamily="2" charset="-122"/>
              </a:rPr>
              <a:t>Instituto</a:t>
            </a:r>
            <a:r>
              <a:rPr lang="en-US" altLang="zh-CN" sz="2800" b="1" dirty="0" smtClean="0">
                <a:latin typeface="Comic Sans MS" pitchFamily="66" charset="0"/>
                <a:ea typeface="宋体" pitchFamily="2" charset="-122"/>
              </a:rPr>
              <a:t> de </a:t>
            </a:r>
            <a:r>
              <a:rPr lang="en-US" altLang="zh-CN" sz="2800" b="1" dirty="0" err="1" smtClean="0">
                <a:latin typeface="Comic Sans MS" pitchFamily="66" charset="0"/>
                <a:ea typeface="宋体" pitchFamily="2" charset="-122"/>
              </a:rPr>
              <a:t>Física</a:t>
            </a:r>
            <a:r>
              <a:rPr lang="en-US" altLang="zh-CN" sz="2800" b="1" dirty="0" smtClean="0">
                <a:latin typeface="Comic Sans MS" pitchFamily="66" charset="0"/>
                <a:ea typeface="宋体" pitchFamily="2" charset="-122"/>
              </a:rPr>
              <a:t>, </a:t>
            </a:r>
            <a:r>
              <a:rPr lang="en-US" altLang="zh-CN" sz="2800" b="1" dirty="0" err="1" smtClean="0">
                <a:latin typeface="Comic Sans MS" pitchFamily="66" charset="0"/>
                <a:ea typeface="宋体" pitchFamily="2" charset="-122"/>
              </a:rPr>
              <a:t>Universidade</a:t>
            </a:r>
            <a:r>
              <a:rPr lang="en-US" altLang="zh-CN" sz="2800" b="1" dirty="0" smtClean="0">
                <a:latin typeface="Comic Sans MS" pitchFamily="66" charset="0"/>
                <a:ea typeface="宋体" pitchFamily="2" charset="-122"/>
              </a:rPr>
              <a:t> Federal </a:t>
            </a:r>
            <a:r>
              <a:rPr lang="en-US" altLang="zh-CN" sz="2800" b="1" dirty="0" err="1" smtClean="0">
                <a:latin typeface="Comic Sans MS" pitchFamily="66" charset="0"/>
                <a:ea typeface="宋体" pitchFamily="2" charset="-122"/>
              </a:rPr>
              <a:t>Fluminense</a:t>
            </a:r>
            <a:r>
              <a:rPr lang="en-US" altLang="zh-CN" sz="2800" b="1" dirty="0" smtClean="0">
                <a:latin typeface="Comic Sans MS" pitchFamily="66" charset="0"/>
                <a:ea typeface="宋体" pitchFamily="2" charset="-122"/>
              </a:rPr>
              <a:t> </a:t>
            </a:r>
          </a:p>
        </p:txBody>
      </p:sp>
      <p:sp>
        <p:nvSpPr>
          <p:cNvPr id="12291" name="TextBox 4"/>
          <p:cNvSpPr txBox="1">
            <a:spLocks noChangeArrowheads="1"/>
          </p:cNvSpPr>
          <p:nvPr/>
        </p:nvSpPr>
        <p:spPr bwMode="auto">
          <a:xfrm>
            <a:off x="1403350" y="1484313"/>
            <a:ext cx="6400800" cy="1569660"/>
          </a:xfrm>
          <a:prstGeom prst="rect">
            <a:avLst/>
          </a:prstGeom>
          <a:noFill/>
          <a:ln w="9525">
            <a:noFill/>
            <a:miter lim="800000"/>
            <a:headEnd/>
            <a:tailEnd/>
          </a:ln>
        </p:spPr>
        <p:txBody>
          <a:bodyPr>
            <a:spAutoFit/>
          </a:bodyPr>
          <a:lstStyle/>
          <a:p>
            <a:pPr algn="ctr"/>
            <a:r>
              <a:rPr lang="pt-BR" sz="4800" b="1" dirty="0" smtClean="0">
                <a:solidFill>
                  <a:srgbClr val="0000FF"/>
                </a:solidFill>
              </a:rPr>
              <a:t>Magnetismo</a:t>
            </a:r>
          </a:p>
          <a:p>
            <a:pPr algn="ctr"/>
            <a:r>
              <a:rPr lang="en-US" sz="4800" b="1" dirty="0" smtClean="0">
                <a:solidFill>
                  <a:srgbClr val="0000FF"/>
                </a:solidFill>
              </a:rPr>
              <a:t>(experimental)</a:t>
            </a:r>
            <a:endParaRPr lang="en-US" sz="4800" b="1" dirty="0">
              <a:solidFill>
                <a:srgbClr val="0000FF"/>
              </a:solidFill>
            </a:endParaRPr>
          </a:p>
        </p:txBody>
      </p:sp>
      <p:pic>
        <p:nvPicPr>
          <p:cNvPr id="12292" name="Picture 2" descr="Physics Institute - UFF">
            <a:hlinkClick r:id="rId3" tooltip="Physics Institute - UFF"/>
          </p:cNvPr>
          <p:cNvPicPr>
            <a:picLocks noChangeAspect="1" noChangeArrowheads="1"/>
          </p:cNvPicPr>
          <p:nvPr/>
        </p:nvPicPr>
        <p:blipFill>
          <a:blip r:embed="rId4" cstate="print"/>
          <a:srcRect/>
          <a:stretch>
            <a:fillRect/>
          </a:stretch>
        </p:blipFill>
        <p:spPr bwMode="auto">
          <a:xfrm>
            <a:off x="2555875" y="-26988"/>
            <a:ext cx="3786188" cy="785813"/>
          </a:xfrm>
          <a:prstGeom prst="rect">
            <a:avLst/>
          </a:prstGeom>
          <a:solidFill>
            <a:schemeClr val="bg1"/>
          </a:solid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4D11AB63-EAC2-497E-8993-4939D2CC351E}" type="slidenum">
              <a:rPr lang="zh-CN" altLang="en-US" sz="2000" b="1">
                <a:latin typeface="Arial" pitchFamily="34" charset="0"/>
                <a:ea typeface="宋体" pitchFamily="2" charset="-122"/>
              </a:rPr>
              <a:pPr algn="r"/>
              <a:t>10</a:t>
            </a:fld>
            <a:endParaRPr lang="en-US" altLang="zh-CN" sz="2000" b="1">
              <a:latin typeface="Arial" pitchFamily="34" charset="0"/>
              <a:ea typeface="宋体" pitchFamily="2" charset="-122"/>
            </a:endParaRPr>
          </a:p>
        </p:txBody>
      </p:sp>
      <p:sp>
        <p:nvSpPr>
          <p:cNvPr id="129030" name="AutoShape 6" descr="data:image/jpeg;base64,/9j/4AAQSkZJRgABAQAAAQABAAD/2wCEAAkGBhQSEBQUEhQVFBQVFBQXFxcUFxQUFRQUFBQXFRQVFxQXHCYfFxwkHBQVHy8gJCcpLCwsFR4xNTAqNSYrLCkBCQoKDgwOGA8PGiwkHx8sLCwtKiwpLCwqLCwvLCwpLCwsLCksKSwsKSktLCwpLCksLCwpLCksLSwsLCkpKSksKf/AABEIALYBFAMBIgACEQEDEQH/xAAcAAACAgMBAQAAAAAAAAAAAAAAAQQFAgMGBwj/xABFEAABBAADBQYDBAYIBQUAAAABAAIDEQQSIQUGMUFREyJhcYGRBzKhFEKxwXKSsuHw8RUWI1KCg8LRJGJzs8MzNURTov/EABoBAQADAQEBAAAAAAAAAAAAAAABAgQDBQb/xAAoEQEBAAIBBAICAQQDAAAAAAAAAQIRAxIhMUEEEyJRMmGRofAFcYH/2gAMAwEAAhEDEQA/APFEIQrICEIQCAhNAFCEkAhCEBSE0kDTKSZQJNjCTQ1PRS9l7KfiJAyMWSfQL0zYG4sUVZu+/meXuuefJMXTDjufh5/g92pHiz3dOYNqUdz3WB2gF/3muAHTUWvZY8NEwUGsBFaUOHVW2B2PDK2jG0lwA15cf49Fn++2u14NR89Y3dWeNubKHt6xkPrzbxHsqhe772bjmG3QHTi5oOmmtjy1Xne1N3u1Fj/1CfVx4nz/ABXfDk35Z8sdOLQtuIw7mOLXCiOIWpdVQhCEAhFIQCEIQCEIQCSEINjViU2pFW9BJJ2kqgQUJoEhCEAhCEDSTSQCaEIEmgoQCdJLbAzM5o6uA9yg9Y+GW7+TDmQjvynTwaP9z+C7+DYuSr4nkqvd8COCEdI2e5Fn6lXLtq2bOq863dtr1cMbjjJGjG7LqrFLOB2TgjEY8uUaSVx4Ktk9OnfXdvnxIOlrlJtls7V2UGxw0097B8OPJXbjXFV85Gck/Q68uHsrYXuzc+G8XIb+bp54jPGBmj1fx7zasm+dH815mvodj2O4kG9HA8MoFEa+BPuOi8G25s7sMTND/wDXI9o8QD3T6ivdbcL6ecgpJlC6JCEIQJATSQNCaxQNCSaDJiTk2pOVr4GKE0lUCaEkAhNJA0JJ2gEWhCAQhCBJoQgKU3ZLLnhHWVg93BQlZ7vbNmxGJjZh25pbzNFhvyd68ziAOChMe47KsxsaTqAB7afkrmLBitdSucwG24mAuefmecoAJJsA90cTxUXH/ESBpPznldae6wdF3dPUnJNTdde5o50tLqXObO2q/ExGWEZgCdOBNDULits754kPLbdGWmi1tA+ryD9FMwtuk5ZzGberSwNPOulrn9oYYtdobK4TZe8OJdbmiVx594nnoD3fqCasWF2ew8a57T2rXA9HDn0B4HzBUZYXGqTOZRXx7ayOJJFNOt+GhH19rVFvpua+Z0mNifHlka2QQuc4TODY2iQtaRRqiau69l0WN2O9kpfQDONDUknS3dTrw4DXqbyaI5gzK5r5GlpbXLKdY79Dp1Vry3HvHLj+PM7+XZ4yhZzAZnZeFmvK9PosFuYQhCECQmhAIpNJAkJoQZtWLk2pOU+gkISUBoQhAIQhAkJoQCEIQCEWhAk0IQCud0p8uMh7xZndkzAkFpf3WuBHRxafRU63YPEmORjxxY9rh5tcHD6gKLNzS2OXTlL+nsOI2S7FxSxQEWHsGZw0oxtL3a/NV5aHNh6rnn/C6cOJb2jjwvKGgg6HmdCNK146rvcLtGJpGJh7seIa14sUKo/MOTgSQT/yjwKNobxue28zQzNwa4WR4gG+Xgskys8PQ+uZd607h7I+y4eaI8e0zE8fma26PTSvdVsOBY6TJiBrZLX0O/yzcNfLra6Td3HNla9wAym2gg8cjiD7m68lRbZfZFSNEovJEaLX2RoRxFdRwVbuumOMi3h2ZDG00XP8Gta0DlrQFpSTRRspmuvE/MSTft4KiZtSaJ5ZLFkceFG2uHHuuujw8+qi4naGY8KP8clWrakm1w6e3EcRQ/Hl15LHD4UGRslNzRHM51UXAtNAmta4noB4qFhpDbfPXrp5+Kot7t7GQQvhic4zPDmOGtMa68zteZB0A8+STG2yRx6+mWvMUIQvQeaChCEAikJWgaEIQJNASQZtScm0pOU+hjSE0lAEJoQJFJoQJNCEAgoQgEIQgEITpAlkEqRmQenbk7wxzYNmFfpNBnyXwkicS9wvhYvnyAPWrWXdxryXOJIvutBrj1IXlOxNo9jiI5B91wsDUlp0cK8iV7jKwujtgLh82gJsVfKuIWbkx1dxt4OT1VTvFs0iONuDuNzW5e6TTtcwLhzo3rxGbxpc1s/FytmcMRTCDRLiG2eNkk6q3xrhLmE8s0TDYYIKqgdTIS05iemgHiqmJmBjddS4h4OhloMHTuaZvXRRPDtZ4u/8unn3himHZlzJAReW2uo1pwvXxUGeGy3StBd8Qcut+Oq2YaPtRZHHgOAA63zKkiC3kH7p8tAPbh+C51NbcK0kWdOd+Zul5jv5DlxjvFrfwXp0smWmjnQNEXxHAri/iXsk9rE8D5mOF9cpv3731C6cfbL/ALZOXvNuDQhC1MwQhCASTQgAhCEAhJCDNqTk2pOU+gkkIUBoSTQCEJIBCEIGhCEFjsvAxubJLMXCOPIMrKD5JJMxYxpcCGio3uLiDQbwJIUn7fhB8uDcf+piXu/YjYtUJrAP/wCbFRezIZr/AO4FHw8DCwkl+ezlADclZdCXE3x5Vw5pJs2nHbEHLA4f/FJjHfhO1H9YGj5cJgx/lPf/ANyRyrxhD1WQwXj9Ff68v0r1RO/rNJ92LCt8sJhD9XRE/VMb3YkfK9rP0IcOz9mMLU+JhjDRGA7S35pC41d6F2UX5ctFpGDap+rJHXEt2+ONqvteIA6NlkaPZpAUd+8GJPHETnzmlP4uWY2O7Jn7N+T+/ldl4181Vx0UfFuNMbpTbrutB7xs24C3a9Sa5UovHcZupmcvaPY8Gx2LwWEdKbe7DtMjyLdJ/azRtLjzOVg1OpUXDbCgiOgaa0N6/wAfyVPJvT9lZgoNSH4GB2ljK8ulLb6tOf3AVBtTeaRrqot5jgVmywvVdNfHyyYzcemMfGxndAGorxF/7ilz2P26zNlae8b4etrim7xTSHK3ugmiddBZNfX6K7hgjhZne4cLc53M/wAclTKTF0xzud/UXWCNuDnHh1+q5rfTeYYmVrIzccQIBHBzj8zh4aADyvmqvbe87pbZFbY+BP3n/wCw8PfoqaJ4HFThx9+quXNySzpx8FjICDm5H6FRlbMm5EadD0WifZ16x/qnj6dfJaGaVAQm5pBoij46JIkUhCAgEFCCgEk0kGbUnJtScp9DGkIQoDQhJAyhCEAEIRaAQhCC2fX2CPqcVN7Nhgr9spbKhDi0ONNLwCegJAJ9BqjENrBQeM+KP/4woH4FTdiYPOxoAsucQPV1LR8bDqz05c2XTjt2/wARtj4KKOD7IIQ8vfmETs5yACi45nc6r/F0We6Jw8ezMQ58Ub5QZ9XQOlcB2DezAkyEM7xJ1I5+aq9p7Eljc0TSGRxaSLfI8tGYijnAI4XSsNn7lGTDunzxty56Y6y92QWaFVyPPktufx8bxzqy138s0+T+e5NqPdSCBuMhOKBMOY5qzXqxwZ8pB+Yt4Kfv59lkxQ+xtc2NsbWuvMbkDnFxBc4kinNHGtCrHYe7LZ52ROdkDs2tZuDSflvwWe3N12wTuiY4vDcveLcupbZFa9V2+nD7fPfXhmvPl9fVrtvylYjfOE7Fbgw1/amNsXGOgWva5zsufNlIBo5eJpeafYWvxUEbiWte+NriOID5A0kXzpeqw7k4eSFmWR7ZnMa7vAZASA4gtDbqjxs8jR4LzTfjZkmFxTWuFENBa4atJa92rXcDWnksPLeLoyxwvfbbxzl6scs52sXfxJ2IC6CaAHsI4osPqbMfZCoy48w4c+oPULncflkgY9zmh4BDhYskEgmvHQ+q9M/op08MkEjgRJG02ARke5rZGmr+64j0HivHto4F0Ur43inMcWuB5OaaI8fNeZhertfMelyyY38fFTW7SZG0ZAS6tb4X+agYrGvkNvN1wHIeQ5KOmukkjhcqyWcTbKwAU6COlZW1lHGpBYAEuCwJviiGb25+IBHjy8jxUSTZV6tJHg78iFL7bw9E/tHv1RCnlwr28WmuvEe61K++0a6anxOgQ/Csf8zRfVun80TtQoKlYzA5NQbH1CiosEJIQZsSchqHKfQSEUhQBFISQCaEkDQkmEAFf7j46CLGNdiYmSsLXNAeA5rXurK4tOh5jX+9fJUCut0d3ftuKbCX9m3K5731Zaxg1odSSB6quXhfD+UXfxJghY/DjDsbGx0ckmVny5nyZSQL00YNBpopu6GGc2GGRlZmuztsWMzZCW2OYsBP4i7NwkUEDIXudJGSwl7w9zmHO8k1QsOPEAcaK7DcjZOXBYV9XcbXUQSDmJIsC7Go5HyWv4Ocxtt/TL/yWOU7Ttu/2PHyyYqQPkAFCgAG+tloF8B5KbhcPIInRBzgxxNgEAU75hVXR1vXmr7DYR0vee1rHUO60OAHh3gLPO/FWceyVsy58dSa8PKnDn1WyuTh2a5rg5pLXA6EEg+7SD7ELP8AoouJLiXEmyXFzj7uJPhqV2LdlhbG7MHRc78lafFy1rfZxOIrSFtROaGlrtbcP73RwvQ66Uo8uDixbXYfFxhx4jU307SN/EHxHkRyXV7xbLj7IOeyy1wyuBpzHO0u+hoAjgdPBc7E8OGSUAObqHA0f0mn8fLmvH5/57nt9L8a9XDJlPHZE21s58Ej5mOuJ3ZA180YbG2PvAcQcjTmHC9QOJ89+IOBBmbOKIkblca++zT6syfqleh47HdmQJHFzTw07pscHDkSPQ+GqibQ3dbiYCxtAO1jJ4NkbeUnw4tPg4rljlrLbpnhvDX9njbsF0WAwRVlNE5jnMcC1zSWuB4hzTRHoQsC1bGBFjwy25VtKAKRDUQgrMC0PYg1k0gfVa38Q31Pgs3Scggy4Jxu1tah9Fm1yIZYsAtrqP5KnpWbzxVdJxKJjBNFpIlk1Dk2pOU+gkkIUBoQhAJJoQCEk6QC6z4aQtOMeZHZY2wSF9OykjMwVfLUj0BXJro9yRmlmiALnywFrGgXncJY3keGjXG/Aqmf8a6cf84tfiJvRHiuxjjbQhLspoN7hAAAHIEi68PFezbl4Otn4QVf/DQfWJp/NeE7/wCxH4fFgOLCHxsc3syXAADJlJIGoLfqFObhsfLHGHSyZWsYGAzENa0NAaA0HShXJX4vHZT5N3l+T37EbXw2HoTTQxE8BJIxh9ibVXtX4n4DDuydo6ZwsEQAPAI5ZyQ0m9NCfFeJQ7nTE6mME8e8frTVNdue9lAvbp0zLt01n6sJ7en4X414M/PFOzS7AjfZ6aOC0Yj454VpGXDzuHMkxN9hmN/RcBht0c1/2leQtL+pbc2sjj/hA/NR0X9H2YT26PeT42iaF8UOGy59C6V4dQ6hrK716g3pXAqRsXGNxkDHl1PFUR91w0II5+X7lx20d0GNFtLifMD8lWbtbT+z4x0JzFjn5QAdc+gFVxvh7LjzcfZp+PzTeo9BmdnzRStymxqDYv7rh4eHmrPZMZjuN3ylt2OWmhHX81rwUbJHNcRehF86Pj7LDeDFthw7wTTrJZXQa+oIvyKxaeha8r2u8nEzFxBcZZLI4EhxFjw0UW081kk8SSfU6lKltkeZbusShyZCFIQCCmAtc5oFBrboC48T9ByWuIXqlLJ3RZ4rF03AN1QbHO+iccngtccfXX8P3rY+mi+qIYZ7sH+NVDxA73spDNdfFacVxHl+aJaE0UkiWbUnIahyn0EEISUATSTQCEkIGhJNALo9xNsuw2Je5gBc6CVrcxoAgCS78oyPVc4jMRqNCos3NJl1drbePFyPxDjK4ucANeoc0PBHgc1+RC6fD7aOVovg0D2FLmN5a+1SDoI2/qxMafwU/dfYWIx8piw4aXNYXnM4MAaCG3Z8XDRdOPt2jny/n3rpIdsmxqtku2LPFcltaCXDTvgkrtIzTsrg4cA4U4cdCF0+8/w+xOBwzZ5ZWOc97GsjibI8nM0ucS4tAFADrd++jrZrxbSINt1zR/TuvFaNztxJcex0kk4w39qI2h8TiXvc0v0AygCgfBUuyNgzy4qOF7ZWMfIGGTI4hrSaLqNXpqovLO/9EfRb/wCrvFbaBHFUO6VSbawxOoOMjPmBKD+St/iFucdnyRtikfMHMc9xc1rMuU0OBN2PalTfDr/3XDHpIX/qMc/8lyz5JnOzvx8f1+XSbP39jYAx9gAkd0WRlJAF+NX6rHeXbv2qN8lU2OKm9ac5rfzXEYfC53Cru12k+EY3AziQ5R2bQ0j70mcOayudlnoATyKx5SStuOWVxrjPtZ6LA4knotTm0UiV2Z27tymyc2tFrZCNVKEntFoxb+6fL8f5LIusqPi3fiPwQOc0AE4W6KMXWApkbdAiaza21HxElnwW+d+UVzKhsFlESJMY0C0YxuvrX0H71IjWvENsO9D7IISEJIsyahyGocp9BWhJCgCaSEAmhJAJpIQNB4Hy/JCCgt95h/xuJHITyj9V5b+S6rczfbDYCQuyueDHkJa05uIN6lvTmuex8UGIlfMMVHF2r3SGORmJL2PeS57bjjc1wDiaOayKsA6KP/R2GHHGA/owTO/ayq2Odx8K54TKarsMT8TYXSvk7E29xcTlHP8AzAp21/jT24a1sMjcv/S1PDQUa8lwceBwh/8AkTn9HDM/1YgfgtwwuEY1rxJiXDX5Y4GkEGqIMrq/erXmyrnOHDw6nA/GSWFrmsic7Mbt8urTVd0Bmn7guej32c17XsjpzSCCZHWCOBsNBUEyYIH5MU7/ADYGf+JyX2vBjhh5z+liWf6cMFW55Xf9V5x4/wC7T9t7+TYqTPKxhNZR3pSA3oLdfMn1R8PXVj2uOgZDi3noA3CTH8aWgz4YHTCD/HPK79gNWvEbXpjmQwxwB4p5Z2rnvaCDlL5XuIbYBptWQLuhVZ+ltRYbJkgjZ2khND1JPQDSyqrbG3X4h4Pysb8jAbDR1PVxoWfADgAqnMs2lUmM3te5bmk5hDxXP+PotD2FpopM6qwixDSKeB7fxSup4V9rZG9TnbNa7Vrg3peo91WzRlrqPLpqER5b2FRJ3cfNSGlRS5ExkxtuA/jRWLBQsqLg49C4+iMXNy90GqWTMbWcLdCVqY2ypVUEKzYFjl1I6j9ybX35LXiHchxRGkAoQ5JFmTUOQ1DkGKEIQNK0IQNCSEAmkhA0IQgEIQgnsAbGD6+6hl5FpoREYkpxfMPMIQiU18mpWh7kIUIjW5mlrFpQhSlKij0W1kICEIid2QkIvooLnoQhGbH6FLDQ5j4Vr7oQiUrEy5Rp6eChIQhEiBqzckhENrAosp7xKEIRFQhCJNqHBCEGKEIQf//Z"/>
          <p:cNvSpPr>
            <a:spLocks noChangeAspect="1" noChangeArrowheads="1"/>
          </p:cNvSpPr>
          <p:nvPr/>
        </p:nvSpPr>
        <p:spPr bwMode="auto">
          <a:xfrm>
            <a:off x="63500" y="-838200"/>
            <a:ext cx="2628900" cy="173355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29034" name="AutoShape 10" descr="data:image/jpeg;base64,/9j/4AAQSkZJRgABAQAAAQABAAD/2wCEAAkGBhQSEBUUEhQWFRQVFhQYGRUYFxUVGBYXFRUXGBUXFxgXHSYeGBwjGRQUHy8gIycpLCwsFR4xNTAqNSYrLCkBCQoKDgwOGg8PGiklHyQsLCwsLCwtLCwsLCwvLCwtLCkvLDUsLCksKSwpKiwsLCkqLSkpLCwsLCwsLCksLCwsKf/AABEIAMsA+QMBIgACEQEDEQH/xAAcAAABBQEBAQAAAAAAAAAAAAAAAwQFBgcCAQj/xABGEAACAQIDBAcEBggEBgMBAAABAhEAAwQSIQUGMUETIlFhcYGRBzKhsRRCUpKiwQgjQ2JygrLRFTPh8BZTc6PC8WOT8iT/xAAaAQACAwEBAAAAAAAAAAAAAAAABAECAwUG/8QALREAAgIBAwMCBAYDAAAAAAAAAAECEQMEITESQVETIjJhcfAUUoGRscEFodH/2gAMAwEAAhEDEQA/ANxooooAKKKKACiiigAooooAKKKKACiiigAooooAKKKKACiik7uIVfeYDxP5UAKUVXtq7+4PD6XLyg/ZkZvu+98KqW0vbVbEixad+89Qerdb8FAGnUjdxiLxYCPX0FYftD2n429oGS0P3RnPq3V/BUBitoXL3+bce53MxK/c90elTQG4bR9oeDskg3lZh9VTnb7qBmHmKrOP9r3KxYY97kWx6DMx8wKzO3oIGg7OFKA0EFk2hv5jb37UWx2W1H9VzN8AKZ4XeTFW2zC+7HsciD3ZlAZfI+R4VFg11NSBue6e3hi8MtznEEGJkEgzGkghgY0lZGhFTVZh7JdoRcvWSeauB/EMrehtD/7K0+qkhRRRQAUUUUAFFFFABRRRQAUUUUAFFFFABRRXjOBqTFAHtFR20N4LFhc126iDtZgo9WIFUrbPt02fZkI5vN2W1LfE5V+JoA0auHuheJA8TFYHtj9IW+8jD2FQfauMWP3Uj5mqZtP2jY/ETnxDqD9W3FsfggnzJoA+mtqb3YXDib15E/iYL6BiCfKape1vbnhLciyHun91SB6vl+ANfPhuEmSZJ4k6k+dKI1SQadtT22Yu7ItIlodpJdvhlX1Bqq47efE356W/cYH6obIv3UgHzFQStSyNUgOrenDSnCNTW3Ti2lADhGpZGpJEFLpFACiTTizakgEgSQJPATzPdSCtS9i2zGFBY9gBPyoAVxdkI0K4cfaAYA9sZgDSYNcXD8K5D0AWHcnaHRY+yeT5rZ8wGX8VtR/NW6A182LiChDr7yFXHijBh8VFfRGyMULlhHXUMoI8I0+EVDJHlFFFQAUUUUAFFFFABRSV7EqgliAAJ15DtPd31U9te1nZ2GkNiEZh9VD0h/7cgeZFAFxri5eVRLEAdpIHzrEtq/pFKMww9l3k6F8toAeAzMfUeVUPbHtdx19y4a3ZJ0zW7a54HAdI+Zh5EUAfTmM25atqWLCBzER94kKPM1UNpe2nAWQc1wM8nqWz0xjlJTqT3ZvOvmfH7UvX2zXrty63a7s5/Eaa0AbVtn9IxjIw2H/muNH4U1/FVG2v7Wto4iZvm2DytAJ+LV/jVOr2gBbEYp7jZrjs7H6zMWPqdaTFeCultmgD0UopoWzTjD5VYEqGAIJUzBA4gxrrUgcJTi3bNOre1WAIQKgZQpCqNQARxMnXMZPOe4QjbMmBx7OdBAolqnNsAU5we72Iue7aYDtbqD8WtTmD3Fcx0jgdygsfUx8q2jhnLhFHkiu5Ao1L2pJgAk9g1Pwq8YTcS2okrmjiXcQCBJDAaAjmCNKkTgbdkLwUNGUBcuYEkAjkQYJEkaamOV/RS+KS/kp6j7IpeF2Dff6hUdrdX4cfhUmN21tqGvXYB4BRx8CePpVmxUynRRBILuBIRQrPcgOMxICGO0g8OFVrG7SLEuQS1zgrSejURlynukie89tC9OrS/cLm3uPMFhsMrGVJAgdcZoMxOn9qsVvqxAAU8CIgjuj5cRVSw9rFOC0MwJWer1WOmUGdDMgeYqZ2DtHOvA5bh1JgBbmuXL3yR3kEirYszg9919NzWWGGRbWn232fy7U/72K9tuxkv3F5E5h4Nr+fwqMD1Yt8cMQ1u4QRmUgyCOBkcfE+lVhm1rLNHpm0Vxu4pi4etn9lW0ukwCoTraJTyQwv4Oj9axDPWh+xzaeXEXbRPvBXH9DfEWvWsS5sFFFFQSFFFFABTbaGK6O2zdkRPCSQBPdJFOaabWsZ7LqeEa+AIJ+AoA+Ud+N/b+0LzFnYWAxyWpgRyZwNGcjUk8JgQIFVanG0MG1m7ctN71t2Q+KMVPypvQAUU6wWB6SSbltACB12jjPAAEmI+XbXl60gC5SSY60iADPAa6jvoAb17lrsV7NSByLddBBUrs/dbF31L2cNedACS4RsgA4nMer8akcBuFfuGCQO0KGusPEICB5mrRg5cFXJLkrYrqavmzvZ8putay3LlxDDB2WyAcueIEser1oE6eNS/wDhKYS90fRWlbKrSuphv3m606c4rfHp+t11IylmpXRn2C2Dfu+5acjtIyj1aBVgwXs7unW7cRB2CXP5D4mrmt80spmn4aCC53F3qJPgg8JuPhk97NcP7xgeixUzhcJbtaW7ap4AD5amlIroCnYaeEeEYyyN8seKqkRxIzTGmgQMCTDKZmQNIUGdeqO/pmWOErJB0aZC5MoMm2As6ZpzAk9pYkn0+VAWTHPs5+lZPS/nk+b8foT6v5ULX8VIjUxOUnQqC+fUyWY9pJ1ME6iSi2IJnQAEzpPaTxOvEn5U+w272Iue7ZfxIyg+bRTSzhZJ7p+Bgz6GohjwR+Gtv1Jcsj5PFctmBY9Zbiz2F7bIDx5SOzhVb2jtcmyhVF6oyFyoDhhEhjJkCOB4E86t9rAKRJcKCwAk9kltYPcPOojaexHtXOmw7JdJENaY6d5BOh0nmDJkzSmpipu4/Q2xNx5K1Z25c6MKbrxABCgKYViyg3DroTI7NOwVK7p3LPXF5WaCuQDpNSdIhYXkPebmKd28NdLgf4ebRYAl1C5hz6uaAJ0EzwM0rtfCXsOemNv9ddDBVHC0IjO5P14JAPAanUwRzxlyXAnt60CmJKgIpazdFvMrMpUdG5YKTlBzseJ4xVOuvU9gkW1ZdXKhrujEFYCg9VARpq0MY+yvYard06eFVZZHfSVO7k7T6HH2G+0xT746v4xbqs9JXn0soQynrKQw8VMj4gVBJ9S4Pbtm5EPBPJuqfjpT8Gscw+2xcOnBgrDwcBl+Bjyqe2Rta5aYFWOXmpOh/t40os1OpIc/DXHqizRqKRwuJW4gZTIP+4pamRTgK4u28ykSRIIkcRIiRXdFAHyd7V9mG1tJmIjpkS4f44yXv+7buVTq3L9IvYYCYfEKIyu6NH/yjOPxJcP81YbQB0hqa2TuxdxCG4mUIDlJLAagAxB8R61CKase6W2Dh3dtTlQsq8s5IUMfAH4zyq0eSmRtRtEgdxOjXNecgDU9UgAd/YO+al8Dg8BhWtt9JU3j0bqER2K5kzLmfKwXiJENx4Gn+9u1sO9knDugu58LetKpLsUu2ct6y7a+7cBYhiPfjuqJsXsMbc2mtDrOChlWEARlS0pdwQx1giVOtaOKQqpSfO/0LQd9WuzNq/ihCxmuMlkGWBH6wICIya9Hxnzr+x8fiMMbpF20guH3TnvZACYgBlQmCBJB92nq7UmRhdnEgSEfEPIOh1a2QOBKnTv7aisZsG/ibhuYi6ikwMtpNAFEAAaAaDvrfHhlLiDf12X9EylXdL/Y7xCG7lxF25cu5hdbpC/RIvRi1ZudSwJBjoEy8WlBrNSWK2euGCKtyyWLENbtgZlgCC0ksZ1GoHCo7Dbs2lQIxuXEBJys7ZJbLJyLC65E4/ZHZUnh8EqLFtFVf3QAPhT+HT5Iu20l8jGeSLVK2OLR0pzbptaQnhVg2fsEuV4azxYDNpy7hpJH2qelkhBXJmSi5cEbXtXXauybYww6Hre77gDAlfekjvJ49lQS7Mc/s/MwvrNZ49VCatFpYmnQ53NXDuby4hU6gRwXMLlOjTJjQ5eP2qsCbwWvdwVnOxnrKhRPEwuY8ewA9omap9iwcLiLdy9ZZ7TBkYKM4J95Zgxxk6xwq1YTea7dC9BYREOil3TXX7AKxoDqCeVcXVJvI2uB3C0o0xlj7GJu4jDpfLMl337KMUFtQDLP0cysgDrPrmgcDNd3j2V0GOuqOqr/AKxI7HEMB3Zsw8BT/E7ax1xriNiLdkqTooCiEYq7SetGqEdbg3PlV7+1sO+Jj6S2IuEQModwAq/WuOQOPZMk1XHJY/dJ0qJ6HkfTBW2x0bGgBY6cBM8Ty7Kk7N63hl6W8AxEZVJAUGAdSdC2oMcBOuugo+J9oTo3/wDMiWyCQLhi6/ZmGYZV8lPHjwqtbS2rcvtmuu7t2sxbiOU8OHLStMmqT2gStM1vMu//ABHcxF8m3dIZQxLgnSerJYciWAkds8BUDiMfN9szFhOUuxzE8jqTESDEcgK93PxqDOhJW4xBDAiYAPuk8GALkCYbQUyxWynt3ejiZ4EaAzyMxGogg8CDXK9ecszi+3HzOt+Exx08ci3bu348I5ZitwydQYk6+Ezyikb56x0ieXjTrF2ZKvPEANGskeHH1ptj1GVSDJ1BEQR2c/GmKpibacfmSG7W7LYoyTlQGJ5k84nh41Ysf7NbeQ5LjK4GhPWU+IgH0NOtziFw1uOMsfGXNWTFXuqSSvA6cz3ClZTlb3G4Yo9KtclC2Pca0FtXRle2Wtnn7pzIQeYKXBB7BVzwtyoLefZxcIy5Rc0ElgoJUGAWOgmSJPaKc7AxxuW1JBBEgg6GQYPxrHI79xvjXSunwXnd7a/RNlY9RuPce3+9XD6Qv2h6is3tGnGY1eGVxVGOTApOzRKKKKcOeUr2vbG+kbKvqBLKhuL42v1n9KOP5q+Uq+2doWQ9pgRIIMjtHMeYkedfGm3NmnD4m9ZPG1cdPEKxAPmIPnQAxp/suDdQMWCsQpKkKYPedBrHGmFKW2jUcRw8eVSiGrNU2Fu2t3MvROuVZLPljKeYIhWHGToPzm93sRYS4qdGMrFlRhbXKzDQhSvUuEdnKOetQeINy79HvC3dOGdVN5LajMyODnyz1SCDHLXXlSe6u7F6+9kJh2C2btxjecsc1t4i0VMLpqYHNmOkmmrlOPU72EXFJmvtsi9eZMtnoLaDQZwGOvEhRpz++1JbR3AN3U3SG4nKogzGgBOgkHv14mp6xvHaLZC6m5Ei2pLOV+0FHFe8SB20hiN9cKhId8pHEEQR5HWe6qRyzW8RlxjVNlMxW4rJPWnjxXt8Ka4bZdq0f1sMfsloHmBqfOrLiL1/EZmGJXo2mBZAaF10ZmGZW/lqCu7Ft23/AOZqJLOZBMaQgniGPDu041Ev8rFScHbl4QR0cmrVJEtbbDqshEAGuiqRoPDs+dZtjdrs8uzuodn1MBkQ5V4rplWAZ0HW5VbLmNtq5tAHM6lQQQgEA5mkwBppw1OkGaqmHwaWnzKl3PDKQyyoBgAgkAZgY11A5QetW/qPLHZV9TH03B+SybF26yol5ne8OqFRBmyoFCwEIzFmyycggDMRMyLbs7Yd64yuby5NTEMWhtQGXQKQI07zWXbMa5bQjoylws83LRwyMwLMVnr6dU6in2y72JsybKXySpGY3rIMHsVGIPmDxrKEZJPfk0at8GlbZCYVQc7M7DT6i97MQD3dUan4is4jeUKxNpVUkQXgSf7VXcficW+txUQ6dZ3d2OnZCg+tMfod9vrX27rVu3ZH3nzmmIyil7tyjg722HeLxZ6bO50bU+YCNPd/l1R9lM2HxDE5MnXQ5mXVM31YMk6DQcatWD3OvMSbtk3NP2t28QCeJi3l9Jil7u5z6BUtLH2LQHqXJJ86wzxjmXS+BjTylgkpx5KTiLFsuejLFDqFjrDunn86Vt4Bm920xHLNofE1bLu6t6OtdKjsXIPlFNm3WuH61xvE6fOojihHyy08s5Nvgh7Wzro1GVD8PDQCu/oIJJa6CT9nKO7t08ak/wDhkrx/MmuhsgL9Un4VslFcIycpeRguHtqMpbMJn3i0GI+qIpPH2UNl8i6iGnLB6p11JnhNSJw0cEb5flRbwvEHQEQdZ490VL3VUiq5skN0bubDATqrsNNDrB/8qnbKDj8f9apm5WLyX3sN9afvW5B9RPpV1RddeXAV5/MmptHdwSuCGO8CTaI7qa7oXs1k6cGI+NS+07Ba03cPH41BblzlYcpPjM/6VRcGrLnh001pWKTwx0pWakoaLRRRXSOQBr5d9t2yOh2ozAaXkVvNf1bf0Kf5q+m8ZjUtIXcwo/3A7TWCe3DELikS+qx0VzL35bi8T2da2PWo6ldE9LqzH66Q1zXoqSDc/ZPtAXdmhMil7FxrYZnABBOddB1hAdhMRp3Vd8fbmy6F21XKwQk+9AZQxA4gkAjtrCPZ3vJew73bdoErcCu8LnYLanOUXgTkd+OmgrR7GzMTtOyMwFq28EEl71w5GIXqyEiV45VkERVlOS2RHpr4nxZ3g9kYfA3LV43puAOczuFYwpZsqgxGTpFBj9oe0Q5xu1cJi3DJYuYl/tKjDT+OV0059lSGH9mGFt2it2ZYABiSbkqBBRU4tIB504wuOTCW+hC5RaXTLDuAW0mWIQcJYyQWAYAkM8K0vBM5LJu22/v7olNkbNXos2KtpbEAW7Kk/q7YnjBys0mZjTTU6mq9d3gt2rhzXFWyeBZlUZo60ExI76j8Xt171u4ysHyhiEU5szKpIBOsnhx7dKyy9vQbj3T0fTXbqZASstbBn3AQY0I4AcONTGEZJu/+kK0bbs7beExBAtXVloy6lQxJIhT7rHTh4aU/xGyQB73ooPzj5VkO6G7+0L2Jst0NyzZRwxZuqAJkwrcT4CtubDFuA0qMnQpVjbaJjfcgmuqvFQf4gPkoFNXxqOcpTT91nUelNt4ttWLBuKzgvaQuyqVLDUBVidCWZB3Zp4VFbp7+qcPfuHDi5esgNlTRnQ81zkxlhpjkJA1is/dVorPLGPzLfhN2LDrKWoPawYDyeY+Br07nMokPl7c2Vo8xpWZ7Q9sG0sVIwtoWU7UTpWA77jjIPQVV8UcRiAHxWLa4pbLLXLl5Q32SR+qU92YUU+7/ALKubNpwl0dMtrMGYnKCitcWYJgtbUqmg+sRUrew5A1B07OHqawrd7aj4O5mss1qTGZsuRo1y3ApOUcwesO8RI2XdvfxMQBZvQl6AcjkMHB4Naf9op7ZJ7zxqfxDg6ZR5adTQyxuXtHzNRlzGAcB8/yq9YjYVu7wAHhzqDxu7GVoGp7CST6VtHUXwzSPTLgrFzaDcl9KaPimPaPKpzaOymXkPmfQVG3MEw4jKDJknkOcVp6kmEumKtke2I11PqD+Ve28RqNV+VJ3bqZlXOCWzZdILZfey6mY8uB4waVezl4+QM/nVvUaKxaluip7duGxjukXmUuiPRh6q33q0e0waCOBEjwPCqHvtgf1dq7EQxQ+DCR8VPrVu3dfNhLJPHo1+Aj8q5urW9nQ0sqtE6oBUiq7gLPQYh0HBjmHg3+oNT2GNRe8GHYOl1BOXRv4ef5Gk0PE3hzTmmWAuZgD20+qxRmh0Gimm1cR0dm43YrR4xA+MV0W6OUlexne8e1Wu3GYnqgkKOQUGJjv41TnwH0p3tXJ6Jllo4jK6ssd8j41ZLyTUNhmyX2XmVBHeAdR8a56k76jrqC6eke/8C4MWoGHtkcyQSfvcazTfrcsYQi5Zk2WMQdTbY8ATzBgwe6K1uztJAvWbj9UcRTDaGETE23tMDkdcusEjmG8QYPlW0Z9L5MZYlJNUZLuJtRcPtHDXH9zpFV/+nc/VvPb1XJ8q+icXtj6I2VbgVWPuvlNwSSS2vuT9p9JOoElq+XsXhGtXHtvoyMynxUxW57sYR8XYtXYnpEBJ7+DGf4g3Gm7o5vT5JTH7XvXCejs3EDDW4VuM7jvYA6dymKZbO2fJ0MNOkGGnt4iKtWB3SQcQhb+FSflT59yUYklzrxnNmOkasGE8tSJMaydaq7ZPHBCYTdTolzpMgTDFmhUUwoZpAUcgZA1jLJmV2TsZcoZbaIWzTlVVkqzKTprrE8aeWtz7a3TcLuZVFy9VV6pMHhM69vb21JreS2AqxAEAD4VXpSVIhCVjZcGfypybCqOsaaX8cTzgU12hjFt22e42VEVmYnkqgkk+VSqRJA71bBw1+4koBmN3NCqOkBQA5jxMAcePZVf3a9ngwly5cV2fNoAQBlSZA0PWbhrpw4VF4Dfo4nEXr2qWbQCWkPHrnrO/wC8Qo05DTtJdXt+yD1JZpgdk/n4CqTTXUm6s52SMp5HGNu/BHbzezC9cxZOFysWUM1tmKi0zCBdSNYMcBwI4EGKmsB7KQha7jLqqjFma2jQhJES9xwASJmQiweEVV8TvpeBa4l5leACykSq3CAJzKeJiPUcqrm0trh2zX7puv23Ha6w8MxMeUVg8jXtjf7GsvUwpQmnfb7+2aJdxWxcM+VbX0goAVZZxCA8MoLtkVtJmOfGaa7T9pjGBh8NZQAEBro6VhPGFXKq/eNZudvAnLbQu3IQfguvypz/AIPjWGa4FwyHndYWifBDNw+S1lKMuZbfVmElN7ul9SxX9/r8Zbl8qOrwlB1mKk5UiQNDEzAJ1imGwt7GOIDHMyADpNCMstBBYd3AkTJPZTHBbAs5uszYhvO3b+fSP+GrDith3BYzMBbtLqEUBE7JCjie8ydeNSoqW0E2/P3v/BE9bixY1jilf5q35/f9ODV/8AugTbuZ0IBGbrSDqCDx4VR/aPsq+FtsisEBy3skkhJnMvPgWHpVo3A3nP0K2j6tbzW5/dQwv4StW0Xrdwa8aci5Q5R0qWWCfk+fpvY/HW7i2lsqmUZUEIih2ck95LkntJNX/E2AeIbxmrbt7Y2HWy95lMIpY5RLadg5ms+OMvM36i2yryN5h/Ss/OmFlUvhWxmsfT3Ge8exulwl4KGJVc4kzrb63yBHnTndJJwdj/pr8ql7OLdYNy0SrAagSCDx8ajdy0y2Gtn9jcuWxP2VY5T90rS2ppxTQ5pnUnZNIoFcuZ0PClWSkaQOgc4JMhKjgDp3A8vKn9NLaazTmKlAzRqhN7r2XDEfaZR8c3/jU3VP33xnXS2PqgsfE6D4D410MrqLObiVzRWCs1WN4w9u9auAdUEqfA/6xVrUSKi9t7P6S0R6eNIo6iELV0MAaWsnWonYV8spUxI0I76l1FULma+0zBBMZnH7W2rH+JZQ/BV9a0r2G7U6TANZLQbN1uHHJcGcfi6Sqp7T9m5sPbvAf5bFW/huRB+8o+9TL2NbZ6HG3LUwL1ox/HbOZfw9JXQxu4HJzxqbPosY5LS8Pymkl2wWJ1gf751XwGc68Py/tS9pPhw/3zqHPwZ0SeI2gW4GfU03e7Jrm1Z1gHlJ/PiP9zXhiNIM88x8ABFRYHXSVRfafvCn0K7aR8zs1tHyyVWWzFWYdUEhD1ZnjpV8sYfU/wB5M8DJrNPbTi4t4azwl7rxpwUBRw7c7VvjVyRDM62NjCpdftAH7v8A+qcthLl1/wBW9pdGkXXyqZGUgBpUmCe/SoQXshDdh18OB+FWjZBXL0jcBHxrDPCTzXHuIZZ5MGX1Id0MxumTHS4oGFCgW0uXTlGoUF8ix5mll2VhbOvQXLx7b1zKv3LIB8s5rRNhbqdPbznSVkTynhoO6OfOqPvLg7tq81p+HIgEceHh61pLS5mt3X38hSGry55dLlQg+8j2wRaKYdT9Wyq2Z8WXrt5sag8RtoSTq5PEnn4k8ajLlmGM6+f5n+1ex4eg+Z1rCOminudCOjjzJ2W3d7HZhPDwrYF2nh7uHVZAzrljmJEQ1fP+Cxxt8Ke3N5yBAY+tdHTyjjFc+h637djcsZsmxhcKgtuAZJ05luPyA8qYYPahMQ2vnWMjfi6CD78cm90+I5/CkLu+2LPu3Oj/AIAAfvGW+NTmlGW65GtNCeNUz6XXaSLYYX3VUZSpZiFABEcWgVku1t8sOjEfSQ8E6WkN2ZUggnMEOuXUOcwmSNAMrxWLe62a47O3a7Fj6mkawGXuaxe9uhSyLWHwoOWYe85biSR1UAnjxzamdBwqa3P2m19HvOUL3Hlsi5VnIggCTyA151hmatM9lOPDdLb59R/UFT8h61hlj7TbC/caOy0mVp1k0pFhSLQ+mJLpSs15lr2KCxpVZ7vGCcVcntEeGVYq+4q9kRm+yrH0E1m11yzFmMkkyTzmm9Q9khPTLds4SubiCu2FeNSyY4U7D4YWccVGivy5A91WMprUHtxYv225l1+cfnU6wmqy5LnGLwC37L2n911KntE8CO8GD5VkGzc+z9pWzc6ps3lzdhWYYjuKEnzraLNo1U/anu4Hw4xCjr2yFY9qMYE+DEfeNMYZU6FM8OpX4NWS8qyJzGe/1k0qpywCdZmQRJ8B3aVXNz9ri9s7D3SSWNtVYydGT9W2p5ypPnTva+3vo4TKjXXMwoZQMq8XdyNBJA/3NWp3QmTypEgzmPCOJA5cDz/90i5gTBnSeMjuH/qqZf27j7xmbVidOqpuPrym5pMHgFn1pPY4a3iEuNiLl1iYgucrBtGGVerEGZA5TOhy7KD5YWi/pcOWT1Y04Tl7OfGsQ9reNz48JytWlXjJJYs5J7yGXjW3dHmAGs8wANO2D3V85b67RW5tDEvIg3XA1+qhyL8FFb4fiKMhnWRTnY+IYDI3uyCNeY8KYXMcvKT8KSOPblA+NWcl1WVlFSVM+hvZ/txWthJA0GsyRy1k6VUvavtTDi91L6O0aqrB4PflmPOsifFuRBZiOyTHpwpGtp6i3aXYQxaFQl1X3Ht7GAkwD8qQOJPLSka8z0qdE7ZyeJrmuC9eFqAFJrw3KToqAO89czXlFAHtWXcHa3QY22SYV5tn+b3fxBar+Gwj3DltoznsUFj6CrFsz2dY+6wC2GU8p0P3RLfCoatUTF07N0s3JWuWM00wWAxNmzb+lJlciCRwYganunjB76VF6ufJU6Z0otPdCpomvM9c5++qlzSb1sMpB4EEeois7xOHKOyNxBI9K0eqrvfgoZbgHHqnxHA+k+lOZ42rEcEqdeSuRXhWuhXUUkPERtXAyUbsuJ/UKcRFOLyzp2a+lJAVDLWK2aW2rs5b+Ge046rqQe7sI7wYPlSNo1IWfdrSLKSKb7NXZLWJwl464e7mAmAFuDVpgwJQn+cVa9t43DJZVnxFuz1ZXO4UnTqlVJDzMEEQYPIGs59qOHuWXW9Zd7YvL0dzIxXN0fWUNB10J+7WYkyZOp7edORV+45010ujTcfv/hVBCvdunUQltEWI0E3DETOmQofsiSKgsV7Sbkk2LKW+PWdnvPBEESxC8JE5Z6zQesZp9c5q2Myd2vvtjcVIvYm6yn6gbIn3EhfhUHXJuV5noA7rwvSdFQB2XrktXlFABRXoWeFTuy9xcbiI6PD3IP1mGRfV4B8qAIGitU2N7AMXcg3ri2x2KCx9Wyj0Jq9bG9gGDtwbua6f3mMei5R86APnO3aLGFBJPICT6CrFsr2dY7EEZMOyg83/AFfwbU+Qr6i2VuXhMOItWUXwUL65QJ86mbVhV90AeAA+VAHz5sb9HvEPBv3Qg7FX83j+k1etjewjA2oNxTcP7xLfDRfw1plFAETs7dbDWFy27SqOwAAeggfCpRLYAgAAdgECuqKAEcVhFuIUcSp5fmOw99UTbewHw5zDrW+Tc17m/vWg1y6AggiQdCDrIrOcFNGkMjgZit4RR0w76kt49hdA+ZP8tjp+6eOX+1ROakJRcXTOhGSkrNUqP27hc9hxEkDMPFdflI86kK8IrpNWqOYnTszRhFchqebVwvR3WXkCY8OK/A0zNcxqnR1E7VnL1w1esa5aoLI7tU9sGmVunVtqvErIrXtMwefA3DEm2VceRhvwsawxm1r6I3sthsHfHbZuf0Gvna5xpzE9hLOt0zkmiipDZu7+IxBixZuXO9VJHmeArYXI+itC2N7EMfeguEtDvOc+iSPUir1sf9HWysHEXXc8wItj0GY/iFAGBxUtsvdPF4j/ACcPccfaykL95oX419QbG9mGAw0G3YSR9YiT95pb41ZrODRfdUDv4n1OtAHzdsb2D429BulLQ83PwhfxVetjfo9YZIN93uHsJyj7qa/irXaKAK7sfcHB4aOisop7QoB+973qanbWGVfdUDwGvrStFABRRRQAUUUUAFFFFABRRRQAUUUUANdp4EXrTIeY0PYRwPrVF/wG/wD8s1olFZzxqXJpDI4cBRRRWhmVne/B+7cH8J+a/nVWn1q/bfQHDXJ5LPmDpWfXTDad1I51UrHtPK40HGuTXbj5Vy3D1rAZOlpdDTdTrS44VZckCG08K961ct2xLujqo14spA+dV/YP6PEwcVdb+Fcq/HrH4Cr7uws4gTyVj8P9autPYuBHUP3UUvY/sk2fh4K2EZh9ZhnPrczfCKtVjZttAAqDThzjwnhTqitRcKKKKACiiigAooooAKKKKACiiigAooooAKKKKACiiigAooooAKKKKAP/2Q=="/>
          <p:cNvSpPr>
            <a:spLocks noChangeAspect="1" noChangeArrowheads="1"/>
          </p:cNvSpPr>
          <p:nvPr/>
        </p:nvSpPr>
        <p:spPr bwMode="auto">
          <a:xfrm>
            <a:off x="63500" y="-930275"/>
            <a:ext cx="2371725" cy="19335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29036" name="AutoShape 12" descr="data:image/jpeg;base64,/9j/4AAQSkZJRgABAQAAAQABAAD/2wCEAAkGBhQSEBUUEhQWFRQVFhQYGRUYFxUVGBYXFRUXGBUXFxgXHSYeGBwjGRQUHy8gIycpLCwsFR4xNTAqNSYrLCkBCQoKDgwOGg8PGiklHyQsLCwsLCwtLCwsLCwvLCwtLCkvLDUsLCksKSwpKiwsLCkqLSkpLCwsLCwsLCksLCwsKf/AABEIAMsA+QMBIgACEQEDEQH/xAAcAAABBQEBAQAAAAAAAAAAAAAAAwQFBgcCAQj/xABGEAACAQIDBAcEBggEBgMBAAABAhEAAwQSIQUGMUETIlFhcYGRBzKhsRRCUpKiwQgjQ2JygrLRFTPh8BZTc6PC8WOT8iT/xAAaAQACAwEBAAAAAAAAAAAAAAAABAECAwUG/8QALREAAgIBAwMCBAYDAAAAAAAAAAECEQMEITESQVETIjJhcfAUUoGRscEFodH/2gAMAwEAAhEDEQA/ANxooooAKKKKACiiigAooooAKKKKACiiigAooooAKKKKACiik7uIVfeYDxP5UAKUVXtq7+4PD6XLyg/ZkZvu+98KqW0vbVbEixad+89Qerdb8FAGnUjdxiLxYCPX0FYftD2n429oGS0P3RnPq3V/BUBitoXL3+bce53MxK/c90elTQG4bR9oeDskg3lZh9VTnb7qBmHmKrOP9r3KxYY97kWx6DMx8wKzO3oIGg7OFKA0EFk2hv5jb37UWx2W1H9VzN8AKZ4XeTFW2zC+7HsciD3ZlAZfI+R4VFg11NSBue6e3hi8MtznEEGJkEgzGkghgY0lZGhFTVZh7JdoRcvWSeauB/EMrehtD/7K0+qkhRRRQAUUUUAFFFFABRRRQAUUUUAFFFFABRRXjOBqTFAHtFR20N4LFhc126iDtZgo9WIFUrbPt02fZkI5vN2W1LfE5V+JoA0auHuheJA8TFYHtj9IW+8jD2FQfauMWP3Uj5mqZtP2jY/ETnxDqD9W3FsfggnzJoA+mtqb3YXDib15E/iYL6BiCfKape1vbnhLciyHun91SB6vl+ANfPhuEmSZJ4k6k+dKI1SQadtT22Yu7ItIlodpJdvhlX1Bqq47efE356W/cYH6obIv3UgHzFQStSyNUgOrenDSnCNTW3Ti2lADhGpZGpJEFLpFACiTTizakgEgSQJPATzPdSCtS9i2zGFBY9gBPyoAVxdkI0K4cfaAYA9sZgDSYNcXD8K5D0AWHcnaHRY+yeT5rZ8wGX8VtR/NW6A182LiChDr7yFXHijBh8VFfRGyMULlhHXUMoI8I0+EVDJHlFFFQAUUUUAFFFFABRSV7EqgliAAJ15DtPd31U9te1nZ2GkNiEZh9VD0h/7cgeZFAFxri5eVRLEAdpIHzrEtq/pFKMww9l3k6F8toAeAzMfUeVUPbHtdx19y4a3ZJ0zW7a54HAdI+Zh5EUAfTmM25atqWLCBzER94kKPM1UNpe2nAWQc1wM8nqWz0xjlJTqT3ZvOvmfH7UvX2zXrty63a7s5/Eaa0AbVtn9IxjIw2H/muNH4U1/FVG2v7Wto4iZvm2DytAJ+LV/jVOr2gBbEYp7jZrjs7H6zMWPqdaTFeCultmgD0UopoWzTjD5VYEqGAIJUzBA4gxrrUgcJTi3bNOre1WAIQKgZQpCqNQARxMnXMZPOe4QjbMmBx7OdBAolqnNsAU5we72Iue7aYDtbqD8WtTmD3Fcx0jgdygsfUx8q2jhnLhFHkiu5Ao1L2pJgAk9g1Pwq8YTcS2okrmjiXcQCBJDAaAjmCNKkTgbdkLwUNGUBcuYEkAjkQYJEkaamOV/RS+KS/kp6j7IpeF2Dff6hUdrdX4cfhUmN21tqGvXYB4BRx8CePpVmxUynRRBILuBIRQrPcgOMxICGO0g8OFVrG7SLEuQS1zgrSejURlynukie89tC9OrS/cLm3uPMFhsMrGVJAgdcZoMxOn9qsVvqxAAU8CIgjuj5cRVSw9rFOC0MwJWer1WOmUGdDMgeYqZ2DtHOvA5bh1JgBbmuXL3yR3kEirYszg9919NzWWGGRbWn232fy7U/72K9tuxkv3F5E5h4Nr+fwqMD1Yt8cMQ1u4QRmUgyCOBkcfE+lVhm1rLNHpm0Vxu4pi4etn9lW0ukwCoTraJTyQwv4Oj9axDPWh+xzaeXEXbRPvBXH9DfEWvWsS5sFFFFQSFFFFABTbaGK6O2zdkRPCSQBPdJFOaabWsZ7LqeEa+AIJ+AoA+Ud+N/b+0LzFnYWAxyWpgRyZwNGcjUk8JgQIFVanG0MG1m7ctN71t2Q+KMVPypvQAUU6wWB6SSbltACB12jjPAAEmI+XbXl60gC5SSY60iADPAa6jvoAb17lrsV7NSByLddBBUrs/dbF31L2cNedACS4RsgA4nMer8akcBuFfuGCQO0KGusPEICB5mrRg5cFXJLkrYrqavmzvZ8putay3LlxDDB2WyAcueIEser1oE6eNS/wDhKYS90fRWlbKrSuphv3m606c4rfHp+t11IylmpXRn2C2Dfu+5acjtIyj1aBVgwXs7unW7cRB2CXP5D4mrmt80spmn4aCC53F3qJPgg8JuPhk97NcP7xgeixUzhcJbtaW7ap4AD5amlIroCnYaeEeEYyyN8seKqkRxIzTGmgQMCTDKZmQNIUGdeqO/pmWOErJB0aZC5MoMm2As6ZpzAk9pYkn0+VAWTHPs5+lZPS/nk+b8foT6v5ULX8VIjUxOUnQqC+fUyWY9pJ1ME6iSi2IJnQAEzpPaTxOvEn5U+w272Iue7ZfxIyg+bRTSzhZJ7p+Bgz6GohjwR+Gtv1Jcsj5PFctmBY9Zbiz2F7bIDx5SOzhVb2jtcmyhVF6oyFyoDhhEhjJkCOB4E86t9rAKRJcKCwAk9kltYPcPOojaexHtXOmw7JdJENaY6d5BOh0nmDJkzSmpipu4/Q2xNx5K1Z25c6MKbrxABCgKYViyg3DroTI7NOwVK7p3LPXF5WaCuQDpNSdIhYXkPebmKd28NdLgf4ebRYAl1C5hz6uaAJ0EzwM0rtfCXsOemNv9ddDBVHC0IjO5P14JAPAanUwRzxlyXAnt60CmJKgIpazdFvMrMpUdG5YKTlBzseJ4xVOuvU9gkW1ZdXKhrujEFYCg9VARpq0MY+yvYard06eFVZZHfSVO7k7T6HH2G+0xT746v4xbqs9JXn0soQynrKQw8VMj4gVBJ9S4Pbtm5EPBPJuqfjpT8Gscw+2xcOnBgrDwcBl+Bjyqe2Rta5aYFWOXmpOh/t40os1OpIc/DXHqizRqKRwuJW4gZTIP+4pamRTgK4u28ykSRIIkcRIiRXdFAHyd7V9mG1tJmIjpkS4f44yXv+7buVTq3L9IvYYCYfEKIyu6NH/yjOPxJcP81YbQB0hqa2TuxdxCG4mUIDlJLAagAxB8R61CKase6W2Dh3dtTlQsq8s5IUMfAH4zyq0eSmRtRtEgdxOjXNecgDU9UgAd/YO+al8Dg8BhWtt9JU3j0bqER2K5kzLmfKwXiJENx4Gn+9u1sO9knDugu58LetKpLsUu2ct6y7a+7cBYhiPfjuqJsXsMbc2mtDrOChlWEARlS0pdwQx1giVOtaOKQqpSfO/0LQd9WuzNq/ihCxmuMlkGWBH6wICIya9Hxnzr+x8fiMMbpF20guH3TnvZACYgBlQmCBJB92nq7UmRhdnEgSEfEPIOh1a2QOBKnTv7aisZsG/ibhuYi6ikwMtpNAFEAAaAaDvrfHhlLiDf12X9EylXdL/Y7xCG7lxF25cu5hdbpC/RIvRi1ZudSwJBjoEy8WlBrNSWK2euGCKtyyWLENbtgZlgCC0ksZ1GoHCo7Dbs2lQIxuXEBJys7ZJbLJyLC65E4/ZHZUnh8EqLFtFVf3QAPhT+HT5Iu20l8jGeSLVK2OLR0pzbptaQnhVg2fsEuV4azxYDNpy7hpJH2qelkhBXJmSi5cEbXtXXauybYww6Hre77gDAlfekjvJ49lQS7Mc/s/MwvrNZ49VCatFpYmnQ53NXDuby4hU6gRwXMLlOjTJjQ5eP2qsCbwWvdwVnOxnrKhRPEwuY8ewA9omap9iwcLiLdy9ZZ7TBkYKM4J95Zgxxk6xwq1YTea7dC9BYREOil3TXX7AKxoDqCeVcXVJvI2uB3C0o0xlj7GJu4jDpfLMl337KMUFtQDLP0cysgDrPrmgcDNd3j2V0GOuqOqr/AKxI7HEMB3Zsw8BT/E7ax1xriNiLdkqTooCiEYq7SetGqEdbg3PlV7+1sO+Jj6S2IuEQModwAq/WuOQOPZMk1XHJY/dJ0qJ6HkfTBW2x0bGgBY6cBM8Ty7Kk7N63hl6W8AxEZVJAUGAdSdC2oMcBOuugo+J9oTo3/wDMiWyCQLhi6/ZmGYZV8lPHjwqtbS2rcvtmuu7t2sxbiOU8OHLStMmqT2gStM1vMu//ABHcxF8m3dIZQxLgnSerJYciWAkds8BUDiMfN9szFhOUuxzE8jqTESDEcgK93PxqDOhJW4xBDAiYAPuk8GALkCYbQUyxWynt3ejiZ4EaAzyMxGogg8CDXK9ecszi+3HzOt+Exx08ci3bu348I5ZitwydQYk6+Ezyikb56x0ieXjTrF2ZKvPEANGskeHH1ptj1GVSDJ1BEQR2c/GmKpibacfmSG7W7LYoyTlQGJ5k84nh41Ysf7NbeQ5LjK4GhPWU+IgH0NOtziFw1uOMsfGXNWTFXuqSSvA6cz3ClZTlb3G4Yo9KtclC2Pca0FtXRle2Wtnn7pzIQeYKXBB7BVzwtyoLefZxcIy5Rc0ElgoJUGAWOgmSJPaKc7AxxuW1JBBEgg6GQYPxrHI79xvjXSunwXnd7a/RNlY9RuPce3+9XD6Qv2h6is3tGnGY1eGVxVGOTApOzRKKKKcOeUr2vbG+kbKvqBLKhuL42v1n9KOP5q+Uq+2doWQ9pgRIIMjtHMeYkedfGm3NmnD4m9ZPG1cdPEKxAPmIPnQAxp/suDdQMWCsQpKkKYPedBrHGmFKW2jUcRw8eVSiGrNU2Fu2t3MvROuVZLPljKeYIhWHGToPzm93sRYS4qdGMrFlRhbXKzDQhSvUuEdnKOetQeINy79HvC3dOGdVN5LajMyODnyz1SCDHLXXlSe6u7F6+9kJh2C2btxjecsc1t4i0VMLpqYHNmOkmmrlOPU72EXFJmvtsi9eZMtnoLaDQZwGOvEhRpz++1JbR3AN3U3SG4nKogzGgBOgkHv14mp6xvHaLZC6m5Ei2pLOV+0FHFe8SB20hiN9cKhId8pHEEQR5HWe6qRyzW8RlxjVNlMxW4rJPWnjxXt8Ka4bZdq0f1sMfsloHmBqfOrLiL1/EZmGJXo2mBZAaF10ZmGZW/lqCu7Ft23/AOZqJLOZBMaQgniGPDu041Ev8rFScHbl4QR0cmrVJEtbbDqshEAGuiqRoPDs+dZtjdrs8uzuodn1MBkQ5V4rplWAZ0HW5VbLmNtq5tAHM6lQQQgEA5mkwBppw1OkGaqmHwaWnzKl3PDKQyyoBgAgkAZgY11A5QetW/qPLHZV9TH03B+SybF26yol5ne8OqFRBmyoFCwEIzFmyycggDMRMyLbs7Yd64yuby5NTEMWhtQGXQKQI07zWXbMa5bQjoylws83LRwyMwLMVnr6dU6in2y72JsybKXySpGY3rIMHsVGIPmDxrKEZJPfk0at8GlbZCYVQc7M7DT6i97MQD3dUan4is4jeUKxNpVUkQXgSf7VXcficW+txUQ6dZ3d2OnZCg+tMfod9vrX27rVu3ZH3nzmmIyil7tyjg722HeLxZ6bO50bU+YCNPd/l1R9lM2HxDE5MnXQ5mXVM31YMk6DQcatWD3OvMSbtk3NP2t28QCeJi3l9Jil7u5z6BUtLH2LQHqXJJ86wzxjmXS+BjTylgkpx5KTiLFsuejLFDqFjrDunn86Vt4Bm920xHLNofE1bLu6t6OtdKjsXIPlFNm3WuH61xvE6fOojihHyy08s5Nvgh7Wzro1GVD8PDQCu/oIJJa6CT9nKO7t08ak/wDhkrx/MmuhsgL9Un4VslFcIycpeRguHtqMpbMJn3i0GI+qIpPH2UNl8i6iGnLB6p11JnhNSJw0cEb5flRbwvEHQEQdZ490VL3VUiq5skN0bubDATqrsNNDrB/8qnbKDj8f9apm5WLyX3sN9afvW5B9RPpV1RddeXAV5/MmptHdwSuCGO8CTaI7qa7oXs1k6cGI+NS+07Ba03cPH41BblzlYcpPjM/6VRcGrLnh001pWKTwx0pWakoaLRRRXSOQBr5d9t2yOh2ozAaXkVvNf1bf0Kf5q+m8ZjUtIXcwo/3A7TWCe3DELikS+qx0VzL35bi8T2da2PWo6ldE9LqzH66Q1zXoqSDc/ZPtAXdmhMil7FxrYZnABBOddB1hAdhMRp3Vd8fbmy6F21XKwQk+9AZQxA4gkAjtrCPZ3vJew73bdoErcCu8LnYLanOUXgTkd+OmgrR7GzMTtOyMwFq28EEl71w5GIXqyEiV45VkERVlOS2RHpr4nxZ3g9kYfA3LV43puAOczuFYwpZsqgxGTpFBj9oe0Q5xu1cJi3DJYuYl/tKjDT+OV0059lSGH9mGFt2it2ZYABiSbkqBBRU4tIB504wuOTCW+hC5RaXTLDuAW0mWIQcJYyQWAYAkM8K0vBM5LJu22/v7olNkbNXos2KtpbEAW7Kk/q7YnjBys0mZjTTU6mq9d3gt2rhzXFWyeBZlUZo60ExI76j8Xt171u4ysHyhiEU5szKpIBOsnhx7dKyy9vQbj3T0fTXbqZASstbBn3AQY0I4AcONTGEZJu/+kK0bbs7beExBAtXVloy6lQxJIhT7rHTh4aU/xGyQB73ooPzj5VkO6G7+0L2Jst0NyzZRwxZuqAJkwrcT4CtubDFuA0qMnQpVjbaJjfcgmuqvFQf4gPkoFNXxqOcpTT91nUelNt4ttWLBuKzgvaQuyqVLDUBVidCWZB3Zp4VFbp7+qcPfuHDi5esgNlTRnQ81zkxlhpjkJA1is/dVorPLGPzLfhN2LDrKWoPawYDyeY+Br07nMokPl7c2Vo8xpWZ7Q9sG0sVIwtoWU7UTpWA77jjIPQVV8UcRiAHxWLa4pbLLXLl5Q32SR+qU92YUU+7/ALKubNpwl0dMtrMGYnKCitcWYJgtbUqmg+sRUrew5A1B07OHqawrd7aj4O5mss1qTGZsuRo1y3ApOUcwesO8RI2XdvfxMQBZvQl6AcjkMHB4Naf9op7ZJ7zxqfxDg6ZR5adTQyxuXtHzNRlzGAcB8/yq9YjYVu7wAHhzqDxu7GVoGp7CST6VtHUXwzSPTLgrFzaDcl9KaPimPaPKpzaOymXkPmfQVG3MEw4jKDJknkOcVp6kmEumKtke2I11PqD+Ve28RqNV+VJ3bqZlXOCWzZdILZfey6mY8uB4waVezl4+QM/nVvUaKxaluip7duGxjukXmUuiPRh6q33q0e0waCOBEjwPCqHvtgf1dq7EQxQ+DCR8VPrVu3dfNhLJPHo1+Aj8q5urW9nQ0sqtE6oBUiq7gLPQYh0HBjmHg3+oNT2GNRe8GHYOl1BOXRv4ef5Gk0PE3hzTmmWAuZgD20+qxRmh0Gimm1cR0dm43YrR4xA+MV0W6OUlexne8e1Wu3GYnqgkKOQUGJjv41TnwH0p3tXJ6Jllo4jK6ssd8j41ZLyTUNhmyX2XmVBHeAdR8a56k76jrqC6eke/8C4MWoGHtkcyQSfvcazTfrcsYQi5Zk2WMQdTbY8ATzBgwe6K1uztJAvWbj9UcRTDaGETE23tMDkdcusEjmG8QYPlW0Z9L5MZYlJNUZLuJtRcPtHDXH9zpFV/+nc/VvPb1XJ8q+icXtj6I2VbgVWPuvlNwSSS2vuT9p9JOoElq+XsXhGtXHtvoyMynxUxW57sYR8XYtXYnpEBJ7+DGf4g3Gm7o5vT5JTH7XvXCejs3EDDW4VuM7jvYA6dymKZbO2fJ0MNOkGGnt4iKtWB3SQcQhb+FSflT59yUYklzrxnNmOkasGE8tSJMaydaq7ZPHBCYTdTolzpMgTDFmhUUwoZpAUcgZA1jLJmV2TsZcoZbaIWzTlVVkqzKTprrE8aeWtz7a3TcLuZVFy9VV6pMHhM69vb21JreS2AqxAEAD4VXpSVIhCVjZcGfypybCqOsaaX8cTzgU12hjFt22e42VEVmYnkqgkk+VSqRJA71bBw1+4koBmN3NCqOkBQA5jxMAcePZVf3a9ngwly5cV2fNoAQBlSZA0PWbhrpw4VF4Dfo4nEXr2qWbQCWkPHrnrO/wC8Qo05DTtJdXt+yD1JZpgdk/n4CqTTXUm6s52SMp5HGNu/BHbzezC9cxZOFysWUM1tmKi0zCBdSNYMcBwI4EGKmsB7KQha7jLqqjFma2jQhJES9xwASJmQiweEVV8TvpeBa4l5leACykSq3CAJzKeJiPUcqrm0trh2zX7puv23Ha6w8MxMeUVg8jXtjf7GsvUwpQmnfb7+2aJdxWxcM+VbX0goAVZZxCA8MoLtkVtJmOfGaa7T9pjGBh8NZQAEBro6VhPGFXKq/eNZudvAnLbQu3IQfguvypz/AIPjWGa4FwyHndYWifBDNw+S1lKMuZbfVmElN7ul9SxX9/r8Zbl8qOrwlB1mKk5UiQNDEzAJ1imGwt7GOIDHMyADpNCMstBBYd3AkTJPZTHBbAs5uszYhvO3b+fSP+GrDith3BYzMBbtLqEUBE7JCjie8ydeNSoqW0E2/P3v/BE9bixY1jilf5q35/f9ODV/8AugTbuZ0IBGbrSDqCDx4VR/aPsq+FtsisEBy3skkhJnMvPgWHpVo3A3nP0K2j6tbzW5/dQwv4StW0Xrdwa8aci5Q5R0qWWCfk+fpvY/HW7i2lsqmUZUEIih2ck95LkntJNX/E2AeIbxmrbt7Y2HWy95lMIpY5RLadg5ms+OMvM36i2yryN5h/Ss/OmFlUvhWxmsfT3Ge8exulwl4KGJVc4kzrb63yBHnTndJJwdj/pr8ql7OLdYNy0SrAagSCDx8ajdy0y2Gtn9jcuWxP2VY5T90rS2ppxTQ5pnUnZNIoFcuZ0PClWSkaQOgc4JMhKjgDp3A8vKn9NLaazTmKlAzRqhN7r2XDEfaZR8c3/jU3VP33xnXS2PqgsfE6D4D410MrqLObiVzRWCs1WN4w9u9auAdUEqfA/6xVrUSKi9t7P6S0R6eNIo6iELV0MAaWsnWonYV8spUxI0I76l1FULma+0zBBMZnH7W2rH+JZQ/BV9a0r2G7U6TANZLQbN1uHHJcGcfi6Sqp7T9m5sPbvAf5bFW/huRB+8o+9TL2NbZ6HG3LUwL1ox/HbOZfw9JXQxu4HJzxqbPosY5LS8Pymkl2wWJ1gf751XwGc68Py/tS9pPhw/3zqHPwZ0SeI2gW4GfU03e7Jrm1Z1gHlJ/PiP9zXhiNIM88x8ABFRYHXSVRfafvCn0K7aR8zs1tHyyVWWzFWYdUEhD1ZnjpV8sYfU/wB5M8DJrNPbTi4t4azwl7rxpwUBRw7c7VvjVyRDM62NjCpdftAH7v8A+qcthLl1/wBW9pdGkXXyqZGUgBpUmCe/SoQXshDdh18OB+FWjZBXL0jcBHxrDPCTzXHuIZZ5MGX1Id0MxumTHS4oGFCgW0uXTlGoUF8ix5mll2VhbOvQXLx7b1zKv3LIB8s5rRNhbqdPbznSVkTynhoO6OfOqPvLg7tq81p+HIgEceHh61pLS5mt3X38hSGry55dLlQg+8j2wRaKYdT9Wyq2Z8WXrt5sag8RtoSTq5PEnn4k8ajLlmGM6+f5n+1ex4eg+Z1rCOminudCOjjzJ2W3d7HZhPDwrYF2nh7uHVZAzrljmJEQ1fP+Cxxt8Ke3N5yBAY+tdHTyjjFc+h637djcsZsmxhcKgtuAZJ05luPyA8qYYPahMQ2vnWMjfi6CD78cm90+I5/CkLu+2LPu3Oj/AIAAfvGW+NTmlGW65GtNCeNUz6XXaSLYYX3VUZSpZiFABEcWgVku1t8sOjEfSQ8E6WkN2ZUggnMEOuXUOcwmSNAMrxWLe62a47O3a7Fj6mkawGXuaxe9uhSyLWHwoOWYe85biSR1UAnjxzamdBwqa3P2m19HvOUL3Hlsi5VnIggCTyA151hmatM9lOPDdLb59R/UFT8h61hlj7TbC/caOy0mVp1k0pFhSLQ+mJLpSs15lr2KCxpVZ7vGCcVcntEeGVYq+4q9kRm+yrH0E1m11yzFmMkkyTzmm9Q9khPTLds4SubiCu2FeNSyY4U7D4YWccVGivy5A91WMprUHtxYv225l1+cfnU6wmqy5LnGLwC37L2n911KntE8CO8GD5VkGzc+z9pWzc6ps3lzdhWYYjuKEnzraLNo1U/anu4Hw4xCjr2yFY9qMYE+DEfeNMYZU6FM8OpX4NWS8qyJzGe/1k0qpywCdZmQRJ8B3aVXNz9ri9s7D3SSWNtVYydGT9W2p5ypPnTva+3vo4TKjXXMwoZQMq8XdyNBJA/3NWp3QmTypEgzmPCOJA5cDz/90i5gTBnSeMjuH/qqZf27j7xmbVidOqpuPrym5pMHgFn1pPY4a3iEuNiLl1iYgucrBtGGVerEGZA5TOhy7KD5YWi/pcOWT1Y04Tl7OfGsQ9reNz48JytWlXjJJYs5J7yGXjW3dHmAGs8wANO2D3V85b67RW5tDEvIg3XA1+qhyL8FFb4fiKMhnWRTnY+IYDI3uyCNeY8KYXMcvKT8KSOPblA+NWcl1WVlFSVM+hvZ/txWthJA0GsyRy1k6VUvavtTDi91L6O0aqrB4PflmPOsifFuRBZiOyTHpwpGtp6i3aXYQxaFQl1X3Ht7GAkwD8qQOJPLSka8z0qdE7ZyeJrmuC9eFqAFJrw3KToqAO89czXlFAHtWXcHa3QY22SYV5tn+b3fxBar+Gwj3DltoznsUFj6CrFsz2dY+6wC2GU8p0P3RLfCoatUTF07N0s3JWuWM00wWAxNmzb+lJlciCRwYganunjB76VF6ufJU6Z0otPdCpomvM9c5++qlzSb1sMpB4EEeois7xOHKOyNxBI9K0eqrvfgoZbgHHqnxHA+k+lOZ42rEcEqdeSuRXhWuhXUUkPERtXAyUbsuJ/UKcRFOLyzp2a+lJAVDLWK2aW2rs5b+Ge046rqQe7sI7wYPlSNo1IWfdrSLKSKb7NXZLWJwl464e7mAmAFuDVpgwJQn+cVa9t43DJZVnxFuz1ZXO4UnTqlVJDzMEEQYPIGs59qOHuWXW9Zd7YvL0dzIxXN0fWUNB10J+7WYkyZOp7edORV+45010ujTcfv/hVBCvdunUQltEWI0E3DETOmQofsiSKgsV7Sbkk2LKW+PWdnvPBEESxC8JE5Z6zQesZp9c5q2Myd2vvtjcVIvYm6yn6gbIn3EhfhUHXJuV5noA7rwvSdFQB2XrktXlFABRXoWeFTuy9xcbiI6PD3IP1mGRfV4B8qAIGitU2N7AMXcg3ri2x2KCx9Wyj0Jq9bG9gGDtwbua6f3mMei5R86APnO3aLGFBJPICT6CrFsr2dY7EEZMOyg83/AFfwbU+Qr6i2VuXhMOItWUXwUL65QJ86mbVhV90AeAA+VAHz5sb9HvEPBv3Qg7FX83j+k1etjewjA2oNxTcP7xLfDRfw1plFAETs7dbDWFy27SqOwAAeggfCpRLYAgAAdgECuqKAEcVhFuIUcSp5fmOw99UTbewHw5zDrW+Tc17m/vWg1y6AggiQdCDrIrOcFNGkMjgZit4RR0w76kt49hdA+ZP8tjp+6eOX+1ROakJRcXTOhGSkrNUqP27hc9hxEkDMPFdflI86kK8IrpNWqOYnTszRhFchqebVwvR3WXkCY8OK/A0zNcxqnR1E7VnL1w1esa5aoLI7tU9sGmVunVtqvErIrXtMwefA3DEm2VceRhvwsawxm1r6I3sthsHfHbZuf0Gvna5xpzE9hLOt0zkmiipDZu7+IxBixZuXO9VJHmeArYXI+itC2N7EMfeguEtDvOc+iSPUir1sf9HWysHEXXc8wItj0GY/iFAGBxUtsvdPF4j/ACcPccfaykL95oX419QbG9mGAw0G3YSR9YiT95pb41ZrODRfdUDv4n1OtAHzdsb2D429BulLQ83PwhfxVetjfo9YZIN93uHsJyj7qa/irXaKAK7sfcHB4aOisop7QoB+973qanbWGVfdUDwGvrStFABRRRQAUUUUAFFFFABRRRQAUUUUANdp4EXrTIeY0PYRwPrVF/wG/wD8s1olFZzxqXJpDI4cBRRRWhmVne/B+7cH8J+a/nVWn1q/bfQHDXJ5LPmDpWfXTDad1I51UrHtPK40HGuTXbj5Vy3D1rAZOlpdDTdTrS44VZckCG08K961ct2xLujqo14spA+dV/YP6PEwcVdb+Fcq/HrH4Cr7uws4gTyVj8P9autPYuBHUP3UUvY/sk2fh4K2EZh9ZhnPrczfCKtVjZttAAqDThzjwnhTqitRcKKKKACiiigAooooAKKKKACiiigAooooAKKKKACiiigAooooAKKKKAP/2Q=="/>
          <p:cNvSpPr>
            <a:spLocks noChangeAspect="1" noChangeArrowheads="1"/>
          </p:cNvSpPr>
          <p:nvPr/>
        </p:nvSpPr>
        <p:spPr bwMode="auto">
          <a:xfrm>
            <a:off x="63500" y="-930275"/>
            <a:ext cx="2371725" cy="19335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2" name="Text Box 45"/>
          <p:cNvSpPr txBox="1">
            <a:spLocks noChangeArrowheads="1"/>
          </p:cNvSpPr>
          <p:nvPr/>
        </p:nvSpPr>
        <p:spPr bwMode="auto">
          <a:xfrm>
            <a:off x="428596" y="1071547"/>
            <a:ext cx="5000660" cy="2160591"/>
          </a:xfrm>
          <a:prstGeom prst="rect">
            <a:avLst/>
          </a:prstGeom>
          <a:noFill/>
          <a:ln w="9525">
            <a:noFill/>
            <a:miter lim="800000"/>
            <a:headEnd/>
            <a:tailEnd/>
          </a:ln>
          <a:effectLst/>
        </p:spPr>
        <p:txBody>
          <a:bodyPr wrap="square">
            <a:spAutoFit/>
          </a:bodyPr>
          <a:lstStyle/>
          <a:p>
            <a:pPr>
              <a:lnSpc>
                <a:spcPct val="140000"/>
              </a:lnSpc>
            </a:pPr>
            <a:r>
              <a:rPr lang="pt-BR" sz="2400" b="1" dirty="0" smtClean="0">
                <a:solidFill>
                  <a:srgbClr val="FF0000"/>
                </a:solidFill>
              </a:rPr>
              <a:t>Por que </a:t>
            </a:r>
            <a:r>
              <a:rPr lang="pt-BR" sz="2400" b="1" dirty="0" smtClean="0">
                <a:solidFill>
                  <a:srgbClr val="0000FF"/>
                </a:solidFill>
              </a:rPr>
              <a:t>depois de tirar o campo, os momentos magnéticos não voltam para direção e sentido anterior? </a:t>
            </a:r>
          </a:p>
        </p:txBody>
      </p:sp>
      <p:sp>
        <p:nvSpPr>
          <p:cNvPr id="10" name="TextBox 1"/>
          <p:cNvSpPr txBox="1">
            <a:spLocks noChangeArrowheads="1"/>
          </p:cNvSpPr>
          <p:nvPr/>
        </p:nvSpPr>
        <p:spPr bwMode="auto">
          <a:xfrm>
            <a:off x="1301750" y="112713"/>
            <a:ext cx="6699250" cy="579437"/>
          </a:xfrm>
          <a:prstGeom prst="rect">
            <a:avLst/>
          </a:prstGeom>
          <a:solidFill>
            <a:srgbClr val="0000FF"/>
          </a:solidFill>
          <a:ln w="9525">
            <a:noFill/>
            <a:miter lim="800000"/>
            <a:headEnd/>
            <a:tailEnd/>
          </a:ln>
        </p:spPr>
        <p:txBody>
          <a:bodyPr>
            <a:spAutoFit/>
          </a:bodyPr>
          <a:lstStyle/>
          <a:p>
            <a:pPr algn="ctr"/>
            <a:r>
              <a:rPr lang="pt-BR" sz="3200" b="1" dirty="0" smtClean="0">
                <a:solidFill>
                  <a:schemeClr val="bg1"/>
                </a:solidFill>
              </a:rPr>
              <a:t>Material ferromagnética:</a:t>
            </a:r>
            <a:endParaRPr lang="pt-BR" sz="3200" b="1" dirty="0">
              <a:solidFill>
                <a:schemeClr val="bg1"/>
              </a:solidFill>
            </a:endParaRPr>
          </a:p>
        </p:txBody>
      </p:sp>
      <p:pic>
        <p:nvPicPr>
          <p:cNvPr id="145412" name="Picture 4" descr="http://www.vias.org/matsch_capmag/img/matsch_caps_magnetics-972.png"/>
          <p:cNvPicPr>
            <a:picLocks noChangeAspect="1" noChangeArrowheads="1"/>
          </p:cNvPicPr>
          <p:nvPr/>
        </p:nvPicPr>
        <p:blipFill>
          <a:blip r:embed="rId3"/>
          <a:srcRect/>
          <a:stretch>
            <a:fillRect/>
          </a:stretch>
        </p:blipFill>
        <p:spPr bwMode="auto">
          <a:xfrm>
            <a:off x="5643538" y="1142984"/>
            <a:ext cx="3500462" cy="2748462"/>
          </a:xfrm>
          <a:prstGeom prst="rect">
            <a:avLst/>
          </a:prstGeom>
          <a:noFill/>
        </p:spPr>
      </p:pic>
      <p:sp>
        <p:nvSpPr>
          <p:cNvPr id="9" name="CaixaDeTexto 8"/>
          <p:cNvSpPr txBox="1"/>
          <p:nvPr/>
        </p:nvSpPr>
        <p:spPr>
          <a:xfrm>
            <a:off x="928662" y="3749457"/>
            <a:ext cx="4180953" cy="2246769"/>
          </a:xfrm>
          <a:prstGeom prst="rect">
            <a:avLst/>
          </a:prstGeom>
          <a:noFill/>
        </p:spPr>
        <p:txBody>
          <a:bodyPr wrap="square" rtlCol="0">
            <a:spAutoFit/>
          </a:bodyPr>
          <a:lstStyle/>
          <a:p>
            <a:r>
              <a:rPr lang="pt-BR" sz="2800" b="1" dirty="0" smtClean="0">
                <a:solidFill>
                  <a:srgbClr val="0000FF"/>
                </a:solidFill>
              </a:rPr>
              <a:t>Anisotropia:</a:t>
            </a:r>
          </a:p>
          <a:p>
            <a:endParaRPr lang="pt-BR" sz="2800" b="1" dirty="0" smtClean="0">
              <a:solidFill>
                <a:srgbClr val="0000FF"/>
              </a:solidFill>
            </a:endParaRPr>
          </a:p>
          <a:p>
            <a:r>
              <a:rPr lang="pt-BR" sz="2800" b="1" dirty="0" smtClean="0">
                <a:solidFill>
                  <a:srgbClr val="0000FF"/>
                </a:solidFill>
              </a:rPr>
              <a:t>  Anisotropia cristalina</a:t>
            </a:r>
          </a:p>
          <a:p>
            <a:r>
              <a:rPr lang="pt-BR" sz="2800" b="1" dirty="0" smtClean="0">
                <a:solidFill>
                  <a:srgbClr val="0000FF"/>
                </a:solidFill>
              </a:rPr>
              <a:t>  Anisotropia de forma</a:t>
            </a:r>
          </a:p>
          <a:p>
            <a:r>
              <a:rPr lang="pt-BR" sz="2800" b="1" dirty="0" smtClean="0">
                <a:solidFill>
                  <a:srgbClr val="0000FF"/>
                </a:solidFill>
              </a:rPr>
              <a:t> </a:t>
            </a:r>
            <a:endParaRPr lang="pt-BR" sz="2800" b="1" dirty="0">
              <a:solidFill>
                <a:srgbClr val="0000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4D11AB63-EAC2-497E-8993-4939D2CC351E}" type="slidenum">
              <a:rPr lang="zh-CN" altLang="en-US" sz="2000" b="1">
                <a:latin typeface="Arial" pitchFamily="34" charset="0"/>
                <a:ea typeface="宋体" pitchFamily="2" charset="-122"/>
              </a:rPr>
              <a:pPr algn="r"/>
              <a:t>11</a:t>
            </a:fld>
            <a:endParaRPr lang="en-US" altLang="zh-CN" sz="2000" b="1">
              <a:latin typeface="Arial" pitchFamily="34" charset="0"/>
              <a:ea typeface="宋体" pitchFamily="2" charset="-122"/>
            </a:endParaRPr>
          </a:p>
        </p:txBody>
      </p:sp>
      <p:sp>
        <p:nvSpPr>
          <p:cNvPr id="129030" name="AutoShape 6" descr="data:image/jpeg;base64,/9j/4AAQSkZJRgABAQAAAQABAAD/2wCEAAkGBhQSEBQUEhQVFBQVFBQXFxcUFxQUFRQUFBQXFRQVFxQXHCYfFxwkHBQVHy8gJCcpLCwsFR4xNTAqNSYrLCkBCQoKDgwOGA8PGiwkHx8sLCwtKiwpLCwqLCwvLCwpLCwsLCksKSwsKSktLCwpLCksLCwpLCksLSwsLCkpKSksKf/AABEIALYBFAMBIgACEQEDEQH/xAAcAAACAgMBAQAAAAAAAAAAAAAAAQQFAgMGBwj/xABFEAABBAADBQYDBAYIBQUAAAABAAIDEQQSIQUGMUFREyJhcYGRBzKhFEKxwXKSsuHw8RUWI1KCg8LRJGJzs8MzNURTov/EABoBAQADAQEBAAAAAAAAAAAAAAABAgQDBQb/xAAoEQEBAAIBBAICAQQDAAAAAAAAAQIRAxIhMUEEEyJRMmGRofAFcYH/2gAMAwEAAhEDEQA/APFEIQrICEIQCAhNAFCEkAhCEBSE0kDTKSZQJNjCTQ1PRS9l7KfiJAyMWSfQL0zYG4sUVZu+/meXuuefJMXTDjufh5/g92pHiz3dOYNqUdz3WB2gF/3muAHTUWvZY8NEwUGsBFaUOHVW2B2PDK2jG0lwA15cf49Fn++2u14NR89Y3dWeNubKHt6xkPrzbxHsqhe772bjmG3QHTi5oOmmtjy1Xne1N3u1Fj/1CfVx4nz/ABXfDk35Z8sdOLQtuIw7mOLXCiOIWpdVQhCEAhFIQCEIQCEIQCSEINjViU2pFW9BJJ2kqgQUJoEhCEAhCEDSTSQCaEIEmgoQCdJLbAzM5o6uA9yg9Y+GW7+TDmQjvynTwaP9z+C7+DYuSr4nkqvd8COCEdI2e5Fn6lXLtq2bOq863dtr1cMbjjJGjG7LqrFLOB2TgjEY8uUaSVx4Ktk9OnfXdvnxIOlrlJtls7V2UGxw0097B8OPJXbjXFV85Gck/Q68uHsrYXuzc+G8XIb+bp54jPGBmj1fx7zasm+dH815mvodj2O4kG9HA8MoFEa+BPuOi8G25s7sMTND/wDXI9o8QD3T6ivdbcL6ecgpJlC6JCEIQJATSQNCaxQNCSaDJiTk2pOVr4GKE0lUCaEkAhNJA0JJ2gEWhCAQhCBJoQgKU3ZLLnhHWVg93BQlZ7vbNmxGJjZh25pbzNFhvyd68ziAOChMe47KsxsaTqAB7afkrmLBitdSucwG24mAuefmecoAJJsA90cTxUXH/ESBpPznldae6wdF3dPUnJNTdde5o50tLqXObO2q/ExGWEZgCdOBNDULits754kPLbdGWmi1tA+ryD9FMwtuk5ZzGberSwNPOulrn9oYYtdobK4TZe8OJdbmiVx594nnoD3fqCasWF2ew8a57T2rXA9HDn0B4HzBUZYXGqTOZRXx7ayOJJFNOt+GhH19rVFvpua+Z0mNifHlka2QQuc4TODY2iQtaRRqiau69l0WN2O9kpfQDONDUknS3dTrw4DXqbyaI5gzK5r5GlpbXLKdY79Dp1Vry3HvHLj+PM7+XZ4yhZzAZnZeFmvK9PosFuYQhCECQmhAIpNJAkJoQZtWLk2pOU+gkISUBoQhAIQhAkJoQCEIQCEWhAk0IQCud0p8uMh7xZndkzAkFpf3WuBHRxafRU63YPEmORjxxY9rh5tcHD6gKLNzS2OXTlL+nsOI2S7FxSxQEWHsGZw0oxtL3a/NV5aHNh6rnn/C6cOJb2jjwvKGgg6HmdCNK146rvcLtGJpGJh7seIa14sUKo/MOTgSQT/yjwKNobxue28zQzNwa4WR4gG+Xgskys8PQ+uZd607h7I+y4eaI8e0zE8fma26PTSvdVsOBY6TJiBrZLX0O/yzcNfLra6Td3HNla9wAym2gg8cjiD7m68lRbZfZFSNEovJEaLX2RoRxFdRwVbuumOMi3h2ZDG00XP8Gta0DlrQFpSTRRspmuvE/MSTft4KiZtSaJ5ZLFkceFG2uHHuuujw8+qi4naGY8KP8clWrakm1w6e3EcRQ/Hl15LHD4UGRslNzRHM51UXAtNAmta4noB4qFhpDbfPXrp5+Kot7t7GQQvhic4zPDmOGtMa68zteZB0A8+STG2yRx6+mWvMUIQvQeaChCEAikJWgaEIQJNASQZtScm0pOU+hjSE0lAEJoQJFJoQJNCEAgoQgEIQgEITpAlkEqRmQenbk7wxzYNmFfpNBnyXwkicS9wvhYvnyAPWrWXdxryXOJIvutBrj1IXlOxNo9jiI5B91wsDUlp0cK8iV7jKwujtgLh82gJsVfKuIWbkx1dxt4OT1VTvFs0iONuDuNzW5e6TTtcwLhzo3rxGbxpc1s/FytmcMRTCDRLiG2eNkk6q3xrhLmE8s0TDYYIKqgdTIS05iemgHiqmJmBjddS4h4OhloMHTuaZvXRRPDtZ4u/8unn3himHZlzJAReW2uo1pwvXxUGeGy3StBd8Qcut+Oq2YaPtRZHHgOAA63zKkiC3kH7p8tAPbh+C51NbcK0kWdOd+Zul5jv5DlxjvFrfwXp0smWmjnQNEXxHAri/iXsk9rE8D5mOF9cpv3731C6cfbL/ALZOXvNuDQhC1MwQhCASTQgAhCEAhJCDNqTk2pOU+gkkIUBoSTQCEJIBCEIGhCEFjsvAxubJLMXCOPIMrKD5JJMxYxpcCGio3uLiDQbwJIUn7fhB8uDcf+piXu/YjYtUJrAP/wCbFRezIZr/AO4FHw8DCwkl+ezlADclZdCXE3x5Vw5pJs2nHbEHLA4f/FJjHfhO1H9YGj5cJgx/lPf/ANyRyrxhD1WQwXj9Ff68v0r1RO/rNJ92LCt8sJhD9XRE/VMb3YkfK9rP0IcOz9mMLU+JhjDRGA7S35pC41d6F2UX5ctFpGDap+rJHXEt2+ONqvteIA6NlkaPZpAUd+8GJPHETnzmlP4uWY2O7Jn7N+T+/ldl4181Vx0UfFuNMbpTbrutB7xs24C3a9Sa5UovHcZupmcvaPY8Gx2LwWEdKbe7DtMjyLdJ/azRtLjzOVg1OpUXDbCgiOgaa0N6/wAfyVPJvT9lZgoNSH4GB2ljK8ulLb6tOf3AVBtTeaRrqot5jgVmywvVdNfHyyYzcemMfGxndAGorxF/7ilz2P26zNlae8b4etrim7xTSHK3ugmiddBZNfX6K7hgjhZne4cLc53M/wAclTKTF0xzud/UXWCNuDnHh1+q5rfTeYYmVrIzccQIBHBzj8zh4aADyvmqvbe87pbZFbY+BP3n/wCw8PfoqaJ4HFThx9+quXNySzpx8FjICDm5H6FRlbMm5EadD0WifZ16x/qnj6dfJaGaVAQm5pBoij46JIkUhCAgEFCCgEk0kGbUnJtScp9DGkIQoDQhJAyhCEAEIRaAQhCC2fX2CPqcVN7Nhgr9spbKhDi0ONNLwCegJAJ9BqjENrBQeM+KP/4woH4FTdiYPOxoAsucQPV1LR8bDqz05c2XTjt2/wARtj4KKOD7IIQ8vfmETs5yACi45nc6r/F0We6Jw8ezMQ58Ub5QZ9XQOlcB2DezAkyEM7xJ1I5+aq9p7Eljc0TSGRxaSLfI8tGYijnAI4XSsNn7lGTDunzxty56Y6y92QWaFVyPPktufx8bxzqy138s0+T+e5NqPdSCBuMhOKBMOY5qzXqxwZ8pB+Yt4Kfv59lkxQ+xtc2NsbWuvMbkDnFxBc4kinNHGtCrHYe7LZ52ROdkDs2tZuDSflvwWe3N12wTuiY4vDcveLcupbZFa9V2+nD7fPfXhmvPl9fVrtvylYjfOE7Fbgw1/amNsXGOgWva5zsufNlIBo5eJpeafYWvxUEbiWte+NriOID5A0kXzpeqw7k4eSFmWR7ZnMa7vAZASA4gtDbqjxs8jR4LzTfjZkmFxTWuFENBa4atJa92rXcDWnksPLeLoyxwvfbbxzl6scs52sXfxJ2IC6CaAHsI4osPqbMfZCoy48w4c+oPULncflkgY9zmh4BDhYskEgmvHQ+q9M/op08MkEjgRJG02ARke5rZGmr+64j0HivHto4F0Ur43inMcWuB5OaaI8fNeZhertfMelyyY38fFTW7SZG0ZAS6tb4X+agYrGvkNvN1wHIeQ5KOmukkjhcqyWcTbKwAU6COlZW1lHGpBYAEuCwJviiGb25+IBHjy8jxUSTZV6tJHg78iFL7bw9E/tHv1RCnlwr28WmuvEe61K++0a6anxOgQ/Csf8zRfVun80TtQoKlYzA5NQbH1CiosEJIQZsSchqHKfQSEUhQBFISQCaEkDQkmEAFf7j46CLGNdiYmSsLXNAeA5rXurK4tOh5jX+9fJUCut0d3ftuKbCX9m3K5731Zaxg1odSSB6quXhfD+UXfxJghY/DjDsbGx0ckmVny5nyZSQL00YNBpopu6GGc2GGRlZmuztsWMzZCW2OYsBP4i7NwkUEDIXudJGSwl7w9zmHO8k1QsOPEAcaK7DcjZOXBYV9XcbXUQSDmJIsC7Go5HyWv4Ocxtt/TL/yWOU7Ttu/2PHyyYqQPkAFCgAG+tloF8B5KbhcPIInRBzgxxNgEAU75hVXR1vXmr7DYR0vee1rHUO60OAHh3gLPO/FWceyVsy58dSa8PKnDn1WyuTh2a5rg5pLXA6EEg+7SD7ELP8AoouJLiXEmyXFzj7uJPhqV2LdlhbG7MHRc78lafFy1rfZxOIrSFtROaGlrtbcP73RwvQ66Uo8uDixbXYfFxhx4jU307SN/EHxHkRyXV7xbLj7IOeyy1wyuBpzHO0u+hoAjgdPBc7E8OGSUAObqHA0f0mn8fLmvH5/57nt9L8a9XDJlPHZE21s58Ej5mOuJ3ZA180YbG2PvAcQcjTmHC9QOJ89+IOBBmbOKIkblca++zT6syfqleh47HdmQJHFzTw07pscHDkSPQ+GqibQ3dbiYCxtAO1jJ4NkbeUnw4tPg4rljlrLbpnhvDX9njbsF0WAwRVlNE5jnMcC1zSWuB4hzTRHoQsC1bGBFjwy25VtKAKRDUQgrMC0PYg1k0gfVa38Q31Pgs3Scggy4Jxu1tah9Fm1yIZYsAtrqP5KnpWbzxVdJxKJjBNFpIlk1Dk2pOU+gkkIUBoQhAJJoQCEk6QC6z4aQtOMeZHZY2wSF9OykjMwVfLUj0BXJro9yRmlmiALnywFrGgXncJY3keGjXG/Aqmf8a6cf84tfiJvRHiuxjjbQhLspoN7hAAAHIEi68PFezbl4Otn4QVf/DQfWJp/NeE7/wCxH4fFgOLCHxsc3syXAADJlJIGoLfqFObhsfLHGHSyZWsYGAzENa0NAaA0HShXJX4vHZT5N3l+T37EbXw2HoTTQxE8BJIxh9ibVXtX4n4DDuydo6ZwsEQAPAI5ZyQ0m9NCfFeJQ7nTE6mME8e8frTVNdue9lAvbp0zLt01n6sJ7en4X414M/PFOzS7AjfZ6aOC0Yj454VpGXDzuHMkxN9hmN/RcBht0c1/2leQtL+pbc2sjj/hA/NR0X9H2YT26PeT42iaF8UOGy59C6V4dQ6hrK716g3pXAqRsXGNxkDHl1PFUR91w0II5+X7lx20d0GNFtLifMD8lWbtbT+z4x0JzFjn5QAdc+gFVxvh7LjzcfZp+PzTeo9BmdnzRStymxqDYv7rh4eHmrPZMZjuN3ylt2OWmhHX81rwUbJHNcRehF86Pj7LDeDFthw7wTTrJZXQa+oIvyKxaeha8r2u8nEzFxBcZZLI4EhxFjw0UW081kk8SSfU6lKltkeZbusShyZCFIQCCmAtc5oFBrboC48T9ByWuIXqlLJ3RZ4rF03AN1QbHO+iccngtccfXX8P3rY+mi+qIYZ7sH+NVDxA73spDNdfFacVxHl+aJaE0UkiWbUnIahyn0EEISUATSTQCEkIGhJNALo9xNsuw2Je5gBc6CVrcxoAgCS78oyPVc4jMRqNCos3NJl1drbePFyPxDjK4ucANeoc0PBHgc1+RC6fD7aOVovg0D2FLmN5a+1SDoI2/qxMafwU/dfYWIx8piw4aXNYXnM4MAaCG3Z8XDRdOPt2jny/n3rpIdsmxqtku2LPFcltaCXDTvgkrtIzTsrg4cA4U4cdCF0+8/w+xOBwzZ5ZWOc97GsjibI8nM0ucS4tAFADrd++jrZrxbSINt1zR/TuvFaNztxJcex0kk4w39qI2h8TiXvc0v0AygCgfBUuyNgzy4qOF7ZWMfIGGTI4hrSaLqNXpqovLO/9EfRb/wCrvFbaBHFUO6VSbawxOoOMjPmBKD+St/iFucdnyRtikfMHMc9xc1rMuU0OBN2PalTfDr/3XDHpIX/qMc/8lyz5JnOzvx8f1+XSbP39jYAx9gAkd0WRlJAF+NX6rHeXbv2qN8lU2OKm9ac5rfzXEYfC53Cru12k+EY3AziQ5R2bQ0j70mcOayudlnoATyKx5SStuOWVxrjPtZ6LA4knotTm0UiV2Z27tymyc2tFrZCNVKEntFoxb+6fL8f5LIusqPi3fiPwQOc0AE4W6KMXWApkbdAiaza21HxElnwW+d+UVzKhsFlESJMY0C0YxuvrX0H71IjWvENsO9D7IISEJIsyahyGocp9BWhJCgCaSEAmhJAJpIQNB4Hy/JCCgt95h/xuJHITyj9V5b+S6rczfbDYCQuyueDHkJa05uIN6lvTmuex8UGIlfMMVHF2r3SGORmJL2PeS57bjjc1wDiaOayKsA6KP/R2GHHGA/owTO/ayq2Odx8K54TKarsMT8TYXSvk7E29xcTlHP8AzAp21/jT24a1sMjcv/S1PDQUa8lwceBwh/8AkTn9HDM/1YgfgtwwuEY1rxJiXDX5Y4GkEGqIMrq/erXmyrnOHDw6nA/GSWFrmsic7Mbt8urTVd0Bmn7guej32c17XsjpzSCCZHWCOBsNBUEyYIH5MU7/ADYGf+JyX2vBjhh5z+liWf6cMFW55Xf9V5x4/wC7T9t7+TYqTPKxhNZR3pSA3oLdfMn1R8PXVj2uOgZDi3noA3CTH8aWgz4YHTCD/HPK79gNWvEbXpjmQwxwB4p5Z2rnvaCDlL5XuIbYBptWQLuhVZ+ltRYbJkgjZ2khND1JPQDSyqrbG3X4h4Pysb8jAbDR1PVxoWfADgAqnMs2lUmM3te5bmk5hDxXP+PotD2FpopM6qwixDSKeB7fxSup4V9rZG9TnbNa7Vrg3peo91WzRlrqPLpqER5b2FRJ3cfNSGlRS5ExkxtuA/jRWLBQsqLg49C4+iMXNy90GqWTMbWcLdCVqY2ypVUEKzYFjl1I6j9ybX35LXiHchxRGkAoQ5JFmTUOQ1DkGKEIQNK0IQNCSEAmkhA0IQgEIQgnsAbGD6+6hl5FpoREYkpxfMPMIQiU18mpWh7kIUIjW5mlrFpQhSlKij0W1kICEIid2QkIvooLnoQhGbH6FLDQ5j4Vr7oQiUrEy5Rp6eChIQhEiBqzckhENrAosp7xKEIRFQhCJNqHBCEGKEIQf//Z"/>
          <p:cNvSpPr>
            <a:spLocks noChangeAspect="1" noChangeArrowheads="1"/>
          </p:cNvSpPr>
          <p:nvPr/>
        </p:nvSpPr>
        <p:spPr bwMode="auto">
          <a:xfrm>
            <a:off x="63500" y="-838200"/>
            <a:ext cx="2628900" cy="173355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29034" name="AutoShape 10" descr="data:image/jpeg;base64,/9j/4AAQSkZJRgABAQAAAQABAAD/2wCEAAkGBhQSEBUUEhQWFRQVFhQYGRUYFxUVGBYXFRUXGBUXFxgXHSYeGBwjGRQUHy8gIycpLCwsFR4xNTAqNSYrLCkBCQoKDgwOGg8PGiklHyQsLCwsLCwtLCwsLCwvLCwtLCkvLDUsLCksKSwpKiwsLCkqLSkpLCwsLCwsLCksLCwsKf/AABEIAMsA+QMBIgACEQEDEQH/xAAcAAABBQEBAQAAAAAAAAAAAAAAAwQFBgcCAQj/xABGEAACAQIDBAcEBggEBgMBAAABAhEAAwQSIQUGMUETIlFhcYGRBzKhsRRCUpKiwQgjQ2JygrLRFTPh8BZTc6PC8WOT8iT/xAAaAQACAwEBAAAAAAAAAAAAAAAABAECAwUG/8QALREAAgIBAwMCBAYDAAAAAAAAAAECEQMEITESQVETIjJhcfAUUoGRscEFodH/2gAMAwEAAhEDEQA/ANxooooAKKKKACiiigAooooAKKKKACiiigAooooAKKKKACiik7uIVfeYDxP5UAKUVXtq7+4PD6XLyg/ZkZvu+98KqW0vbVbEixad+89Qerdb8FAGnUjdxiLxYCPX0FYftD2n429oGS0P3RnPq3V/BUBitoXL3+bce53MxK/c90elTQG4bR9oeDskg3lZh9VTnb7qBmHmKrOP9r3KxYY97kWx6DMx8wKzO3oIGg7OFKA0EFk2hv5jb37UWx2W1H9VzN8AKZ4XeTFW2zC+7HsciD3ZlAZfI+R4VFg11NSBue6e3hi8MtznEEGJkEgzGkghgY0lZGhFTVZh7JdoRcvWSeauB/EMrehtD/7K0+qkhRRRQAUUUUAFFFFABRRRQAUUUUAFFFFABRRXjOBqTFAHtFR20N4LFhc126iDtZgo9WIFUrbPt02fZkI5vN2W1LfE5V+JoA0auHuheJA8TFYHtj9IW+8jD2FQfauMWP3Uj5mqZtP2jY/ETnxDqD9W3FsfggnzJoA+mtqb3YXDib15E/iYL6BiCfKape1vbnhLciyHun91SB6vl+ANfPhuEmSZJ4k6k+dKI1SQadtT22Yu7ItIlodpJdvhlX1Bqq47efE356W/cYH6obIv3UgHzFQStSyNUgOrenDSnCNTW3Ti2lADhGpZGpJEFLpFACiTTizakgEgSQJPATzPdSCtS9i2zGFBY9gBPyoAVxdkI0K4cfaAYA9sZgDSYNcXD8K5D0AWHcnaHRY+yeT5rZ8wGX8VtR/NW6A182LiChDr7yFXHijBh8VFfRGyMULlhHXUMoI8I0+EVDJHlFFFQAUUUUAFFFFABRSV7EqgliAAJ15DtPd31U9te1nZ2GkNiEZh9VD0h/7cgeZFAFxri5eVRLEAdpIHzrEtq/pFKMww9l3k6F8toAeAzMfUeVUPbHtdx19y4a3ZJ0zW7a54HAdI+Zh5EUAfTmM25atqWLCBzER94kKPM1UNpe2nAWQc1wM8nqWz0xjlJTqT3ZvOvmfH7UvX2zXrty63a7s5/Eaa0AbVtn9IxjIw2H/muNH4U1/FVG2v7Wto4iZvm2DytAJ+LV/jVOr2gBbEYp7jZrjs7H6zMWPqdaTFeCultmgD0UopoWzTjD5VYEqGAIJUzBA4gxrrUgcJTi3bNOre1WAIQKgZQpCqNQARxMnXMZPOe4QjbMmBx7OdBAolqnNsAU5we72Iue7aYDtbqD8WtTmD3Fcx0jgdygsfUx8q2jhnLhFHkiu5Ao1L2pJgAk9g1Pwq8YTcS2okrmjiXcQCBJDAaAjmCNKkTgbdkLwUNGUBcuYEkAjkQYJEkaamOV/RS+KS/kp6j7IpeF2Dff6hUdrdX4cfhUmN21tqGvXYB4BRx8CePpVmxUynRRBILuBIRQrPcgOMxICGO0g8OFVrG7SLEuQS1zgrSejURlynukie89tC9OrS/cLm3uPMFhsMrGVJAgdcZoMxOn9qsVvqxAAU8CIgjuj5cRVSw9rFOC0MwJWer1WOmUGdDMgeYqZ2DtHOvA5bh1JgBbmuXL3yR3kEirYszg9919NzWWGGRbWn232fy7U/72K9tuxkv3F5E5h4Nr+fwqMD1Yt8cMQ1u4QRmUgyCOBkcfE+lVhm1rLNHpm0Vxu4pi4etn9lW0ukwCoTraJTyQwv4Oj9axDPWh+xzaeXEXbRPvBXH9DfEWvWsS5sFFFFQSFFFFABTbaGK6O2zdkRPCSQBPdJFOaabWsZ7LqeEa+AIJ+AoA+Ud+N/b+0LzFnYWAxyWpgRyZwNGcjUk8JgQIFVanG0MG1m7ctN71t2Q+KMVPypvQAUU6wWB6SSbltACB12jjPAAEmI+XbXl60gC5SSY60iADPAa6jvoAb17lrsV7NSByLddBBUrs/dbF31L2cNedACS4RsgA4nMer8akcBuFfuGCQO0KGusPEICB5mrRg5cFXJLkrYrqavmzvZ8putay3LlxDDB2WyAcueIEser1oE6eNS/wDhKYS90fRWlbKrSuphv3m606c4rfHp+t11IylmpXRn2C2Dfu+5acjtIyj1aBVgwXs7unW7cRB2CXP5D4mrmt80spmn4aCC53F3qJPgg8JuPhk97NcP7xgeixUzhcJbtaW7ap4AD5amlIroCnYaeEeEYyyN8seKqkRxIzTGmgQMCTDKZmQNIUGdeqO/pmWOErJB0aZC5MoMm2As6ZpzAk9pYkn0+VAWTHPs5+lZPS/nk+b8foT6v5ULX8VIjUxOUnQqC+fUyWY9pJ1ME6iSi2IJnQAEzpPaTxOvEn5U+w272Iue7ZfxIyg+bRTSzhZJ7p+Bgz6GohjwR+Gtv1Jcsj5PFctmBY9Zbiz2F7bIDx5SOzhVb2jtcmyhVF6oyFyoDhhEhjJkCOB4E86t9rAKRJcKCwAk9kltYPcPOojaexHtXOmw7JdJENaY6d5BOh0nmDJkzSmpipu4/Q2xNx5K1Z25c6MKbrxABCgKYViyg3DroTI7NOwVK7p3LPXF5WaCuQDpNSdIhYXkPebmKd28NdLgf4ebRYAl1C5hz6uaAJ0EzwM0rtfCXsOemNv9ddDBVHC0IjO5P14JAPAanUwRzxlyXAnt60CmJKgIpazdFvMrMpUdG5YKTlBzseJ4xVOuvU9gkW1ZdXKhrujEFYCg9VARpq0MY+yvYard06eFVZZHfSVO7k7T6HH2G+0xT746v4xbqs9JXn0soQynrKQw8VMj4gVBJ9S4Pbtm5EPBPJuqfjpT8Gscw+2xcOnBgrDwcBl+Bjyqe2Rta5aYFWOXmpOh/t40os1OpIc/DXHqizRqKRwuJW4gZTIP+4pamRTgK4u28ykSRIIkcRIiRXdFAHyd7V9mG1tJmIjpkS4f44yXv+7buVTq3L9IvYYCYfEKIyu6NH/yjOPxJcP81YbQB0hqa2TuxdxCG4mUIDlJLAagAxB8R61CKase6W2Dh3dtTlQsq8s5IUMfAH4zyq0eSmRtRtEgdxOjXNecgDU9UgAd/YO+al8Dg8BhWtt9JU3j0bqER2K5kzLmfKwXiJENx4Gn+9u1sO9knDugu58LetKpLsUu2ct6y7a+7cBYhiPfjuqJsXsMbc2mtDrOChlWEARlS0pdwQx1giVOtaOKQqpSfO/0LQd9WuzNq/ihCxmuMlkGWBH6wICIya9Hxnzr+x8fiMMbpF20guH3TnvZACYgBlQmCBJB92nq7UmRhdnEgSEfEPIOh1a2QOBKnTv7aisZsG/ibhuYi6ikwMtpNAFEAAaAaDvrfHhlLiDf12X9EylXdL/Y7xCG7lxF25cu5hdbpC/RIvRi1ZudSwJBjoEy8WlBrNSWK2euGCKtyyWLENbtgZlgCC0ksZ1GoHCo7Dbs2lQIxuXEBJys7ZJbLJyLC65E4/ZHZUnh8EqLFtFVf3QAPhT+HT5Iu20l8jGeSLVK2OLR0pzbptaQnhVg2fsEuV4azxYDNpy7hpJH2qelkhBXJmSi5cEbXtXXauybYww6Hre77gDAlfekjvJ49lQS7Mc/s/MwvrNZ49VCatFpYmnQ53NXDuby4hU6gRwXMLlOjTJjQ5eP2qsCbwWvdwVnOxnrKhRPEwuY8ewA9omap9iwcLiLdy9ZZ7TBkYKM4J95Zgxxk6xwq1YTea7dC9BYREOil3TXX7AKxoDqCeVcXVJvI2uB3C0o0xlj7GJu4jDpfLMl337KMUFtQDLP0cysgDrPrmgcDNd3j2V0GOuqOqr/AKxI7HEMB3Zsw8BT/E7ax1xriNiLdkqTooCiEYq7SetGqEdbg3PlV7+1sO+Jj6S2IuEQModwAq/WuOQOPZMk1XHJY/dJ0qJ6HkfTBW2x0bGgBY6cBM8Ty7Kk7N63hl6W8AxEZVJAUGAdSdC2oMcBOuugo+J9oTo3/wDMiWyCQLhi6/ZmGYZV8lPHjwqtbS2rcvtmuu7t2sxbiOU8OHLStMmqT2gStM1vMu//ABHcxF8m3dIZQxLgnSerJYciWAkds8BUDiMfN9szFhOUuxzE8jqTESDEcgK93PxqDOhJW4xBDAiYAPuk8GALkCYbQUyxWynt3ejiZ4EaAzyMxGogg8CDXK9ecszi+3HzOt+Exx08ci3bu348I5ZitwydQYk6+Ezyikb56x0ieXjTrF2ZKvPEANGskeHH1ptj1GVSDJ1BEQR2c/GmKpibacfmSG7W7LYoyTlQGJ5k84nh41Ysf7NbeQ5LjK4GhPWU+IgH0NOtziFw1uOMsfGXNWTFXuqSSvA6cz3ClZTlb3G4Yo9KtclC2Pca0FtXRle2Wtnn7pzIQeYKXBB7BVzwtyoLefZxcIy5Rc0ElgoJUGAWOgmSJPaKc7AxxuW1JBBEgg6GQYPxrHI79xvjXSunwXnd7a/RNlY9RuPce3+9XD6Qv2h6is3tGnGY1eGVxVGOTApOzRKKKKcOeUr2vbG+kbKvqBLKhuL42v1n9KOP5q+Uq+2doWQ9pgRIIMjtHMeYkedfGm3NmnD4m9ZPG1cdPEKxAPmIPnQAxp/suDdQMWCsQpKkKYPedBrHGmFKW2jUcRw8eVSiGrNU2Fu2t3MvROuVZLPljKeYIhWHGToPzm93sRYS4qdGMrFlRhbXKzDQhSvUuEdnKOetQeINy79HvC3dOGdVN5LajMyODnyz1SCDHLXXlSe6u7F6+9kJh2C2btxjecsc1t4i0VMLpqYHNmOkmmrlOPU72EXFJmvtsi9eZMtnoLaDQZwGOvEhRpz++1JbR3AN3U3SG4nKogzGgBOgkHv14mp6xvHaLZC6m5Ei2pLOV+0FHFe8SB20hiN9cKhId8pHEEQR5HWe6qRyzW8RlxjVNlMxW4rJPWnjxXt8Ka4bZdq0f1sMfsloHmBqfOrLiL1/EZmGJXo2mBZAaF10ZmGZW/lqCu7Ft23/AOZqJLOZBMaQgniGPDu041Ev8rFScHbl4QR0cmrVJEtbbDqshEAGuiqRoPDs+dZtjdrs8uzuodn1MBkQ5V4rplWAZ0HW5VbLmNtq5tAHM6lQQQgEA5mkwBppw1OkGaqmHwaWnzKl3PDKQyyoBgAgkAZgY11A5QetW/qPLHZV9TH03B+SybF26yol5ne8OqFRBmyoFCwEIzFmyycggDMRMyLbs7Yd64yuby5NTEMWhtQGXQKQI07zWXbMa5bQjoylws83LRwyMwLMVnr6dU6in2y72JsybKXySpGY3rIMHsVGIPmDxrKEZJPfk0at8GlbZCYVQc7M7DT6i97MQD3dUan4is4jeUKxNpVUkQXgSf7VXcficW+txUQ6dZ3d2OnZCg+tMfod9vrX27rVu3ZH3nzmmIyil7tyjg722HeLxZ6bO50bU+YCNPd/l1R9lM2HxDE5MnXQ5mXVM31YMk6DQcatWD3OvMSbtk3NP2t28QCeJi3l9Jil7u5z6BUtLH2LQHqXJJ86wzxjmXS+BjTylgkpx5KTiLFsuejLFDqFjrDunn86Vt4Bm920xHLNofE1bLu6t6OtdKjsXIPlFNm3WuH61xvE6fOojihHyy08s5Nvgh7Wzro1GVD8PDQCu/oIJJa6CT9nKO7t08ak/wDhkrx/MmuhsgL9Un4VslFcIycpeRguHtqMpbMJn3i0GI+qIpPH2UNl8i6iGnLB6p11JnhNSJw0cEb5flRbwvEHQEQdZ490VL3VUiq5skN0bubDATqrsNNDrB/8qnbKDj8f9apm5WLyX3sN9afvW5B9RPpV1RddeXAV5/MmptHdwSuCGO8CTaI7qa7oXs1k6cGI+NS+07Ba03cPH41BblzlYcpPjM/6VRcGrLnh001pWKTwx0pWakoaLRRRXSOQBr5d9t2yOh2ozAaXkVvNf1bf0Kf5q+m8ZjUtIXcwo/3A7TWCe3DELikS+qx0VzL35bi8T2da2PWo6ldE9LqzH66Q1zXoqSDc/ZPtAXdmhMil7FxrYZnABBOddB1hAdhMRp3Vd8fbmy6F21XKwQk+9AZQxA4gkAjtrCPZ3vJew73bdoErcCu8LnYLanOUXgTkd+OmgrR7GzMTtOyMwFq28EEl71w5GIXqyEiV45VkERVlOS2RHpr4nxZ3g9kYfA3LV43puAOczuFYwpZsqgxGTpFBj9oe0Q5xu1cJi3DJYuYl/tKjDT+OV0059lSGH9mGFt2it2ZYABiSbkqBBRU4tIB504wuOTCW+hC5RaXTLDuAW0mWIQcJYyQWAYAkM8K0vBM5LJu22/v7olNkbNXos2KtpbEAW7Kk/q7YnjBys0mZjTTU6mq9d3gt2rhzXFWyeBZlUZo60ExI76j8Xt171u4ysHyhiEU5szKpIBOsnhx7dKyy9vQbj3T0fTXbqZASstbBn3AQY0I4AcONTGEZJu/+kK0bbs7beExBAtXVloy6lQxJIhT7rHTh4aU/xGyQB73ooPzj5VkO6G7+0L2Jst0NyzZRwxZuqAJkwrcT4CtubDFuA0qMnQpVjbaJjfcgmuqvFQf4gPkoFNXxqOcpTT91nUelNt4ttWLBuKzgvaQuyqVLDUBVidCWZB3Zp4VFbp7+qcPfuHDi5esgNlTRnQ81zkxlhpjkJA1is/dVorPLGPzLfhN2LDrKWoPawYDyeY+Br07nMokPl7c2Vo8xpWZ7Q9sG0sVIwtoWU7UTpWA77jjIPQVV8UcRiAHxWLa4pbLLXLl5Q32SR+qU92YUU+7/ALKubNpwl0dMtrMGYnKCitcWYJgtbUqmg+sRUrew5A1B07OHqawrd7aj4O5mss1qTGZsuRo1y3ApOUcwesO8RI2XdvfxMQBZvQl6AcjkMHB4Naf9op7ZJ7zxqfxDg6ZR5adTQyxuXtHzNRlzGAcB8/yq9YjYVu7wAHhzqDxu7GVoGp7CST6VtHUXwzSPTLgrFzaDcl9KaPimPaPKpzaOymXkPmfQVG3MEw4jKDJknkOcVp6kmEumKtke2I11PqD+Ve28RqNV+VJ3bqZlXOCWzZdILZfey6mY8uB4waVezl4+QM/nVvUaKxaluip7duGxjukXmUuiPRh6q33q0e0waCOBEjwPCqHvtgf1dq7EQxQ+DCR8VPrVu3dfNhLJPHo1+Aj8q5urW9nQ0sqtE6oBUiq7gLPQYh0HBjmHg3+oNT2GNRe8GHYOl1BOXRv4ef5Gk0PE3hzTmmWAuZgD20+qxRmh0Gimm1cR0dm43YrR4xA+MV0W6OUlexne8e1Wu3GYnqgkKOQUGJjv41TnwH0p3tXJ6Jllo4jK6ssd8j41ZLyTUNhmyX2XmVBHeAdR8a56k76jrqC6eke/8C4MWoGHtkcyQSfvcazTfrcsYQi5Zk2WMQdTbY8ATzBgwe6K1uztJAvWbj9UcRTDaGETE23tMDkdcusEjmG8QYPlW0Z9L5MZYlJNUZLuJtRcPtHDXH9zpFV/+nc/VvPb1XJ8q+icXtj6I2VbgVWPuvlNwSSS2vuT9p9JOoElq+XsXhGtXHtvoyMynxUxW57sYR8XYtXYnpEBJ7+DGf4g3Gm7o5vT5JTH7XvXCejs3EDDW4VuM7jvYA6dymKZbO2fJ0MNOkGGnt4iKtWB3SQcQhb+FSflT59yUYklzrxnNmOkasGE8tSJMaydaq7ZPHBCYTdTolzpMgTDFmhUUwoZpAUcgZA1jLJmV2TsZcoZbaIWzTlVVkqzKTprrE8aeWtz7a3TcLuZVFy9VV6pMHhM69vb21JreS2AqxAEAD4VXpSVIhCVjZcGfypybCqOsaaX8cTzgU12hjFt22e42VEVmYnkqgkk+VSqRJA71bBw1+4koBmN3NCqOkBQA5jxMAcePZVf3a9ngwly5cV2fNoAQBlSZA0PWbhrpw4VF4Dfo4nEXr2qWbQCWkPHrnrO/wC8Qo05DTtJdXt+yD1JZpgdk/n4CqTTXUm6s52SMp5HGNu/BHbzezC9cxZOFysWUM1tmKi0zCBdSNYMcBwI4EGKmsB7KQha7jLqqjFma2jQhJES9xwASJmQiweEVV8TvpeBa4l5leACykSq3CAJzKeJiPUcqrm0trh2zX7puv23Ha6w8MxMeUVg8jXtjf7GsvUwpQmnfb7+2aJdxWxcM+VbX0goAVZZxCA8MoLtkVtJmOfGaa7T9pjGBh8NZQAEBro6VhPGFXKq/eNZudvAnLbQu3IQfguvypz/AIPjWGa4FwyHndYWifBDNw+S1lKMuZbfVmElN7ul9SxX9/r8Zbl8qOrwlB1mKk5UiQNDEzAJ1imGwt7GOIDHMyADpNCMstBBYd3AkTJPZTHBbAs5uszYhvO3b+fSP+GrDith3BYzMBbtLqEUBE7JCjie8ydeNSoqW0E2/P3v/BE9bixY1jilf5q35/f9ODV/8AugTbuZ0IBGbrSDqCDx4VR/aPsq+FtsisEBy3skkhJnMvPgWHpVo3A3nP0K2j6tbzW5/dQwv4StW0Xrdwa8aci5Q5R0qWWCfk+fpvY/HW7i2lsqmUZUEIih2ck95LkntJNX/E2AeIbxmrbt7Y2HWy95lMIpY5RLadg5ms+OMvM36i2yryN5h/Ss/OmFlUvhWxmsfT3Ge8exulwl4KGJVc4kzrb63yBHnTndJJwdj/pr8ql7OLdYNy0SrAagSCDx8ajdy0y2Gtn9jcuWxP2VY5T90rS2ppxTQ5pnUnZNIoFcuZ0PClWSkaQOgc4JMhKjgDp3A8vKn9NLaazTmKlAzRqhN7r2XDEfaZR8c3/jU3VP33xnXS2PqgsfE6D4D410MrqLObiVzRWCs1WN4w9u9auAdUEqfA/6xVrUSKi9t7P6S0R6eNIo6iELV0MAaWsnWonYV8spUxI0I76l1FULma+0zBBMZnH7W2rH+JZQ/BV9a0r2G7U6TANZLQbN1uHHJcGcfi6Sqp7T9m5sPbvAf5bFW/huRB+8o+9TL2NbZ6HG3LUwL1ox/HbOZfw9JXQxu4HJzxqbPosY5LS8Pymkl2wWJ1gf751XwGc68Py/tS9pPhw/3zqHPwZ0SeI2gW4GfU03e7Jrm1Z1gHlJ/PiP9zXhiNIM88x8ABFRYHXSVRfafvCn0K7aR8zs1tHyyVWWzFWYdUEhD1ZnjpV8sYfU/wB5M8DJrNPbTi4t4azwl7rxpwUBRw7c7VvjVyRDM62NjCpdftAH7v8A+qcthLl1/wBW9pdGkXXyqZGUgBpUmCe/SoQXshDdh18OB+FWjZBXL0jcBHxrDPCTzXHuIZZ5MGX1Id0MxumTHS4oGFCgW0uXTlGoUF8ix5mll2VhbOvQXLx7b1zKv3LIB8s5rRNhbqdPbznSVkTynhoO6OfOqPvLg7tq81p+HIgEceHh61pLS5mt3X38hSGry55dLlQg+8j2wRaKYdT9Wyq2Z8WXrt5sag8RtoSTq5PEnn4k8ajLlmGM6+f5n+1ex4eg+Z1rCOminudCOjjzJ2W3d7HZhPDwrYF2nh7uHVZAzrljmJEQ1fP+Cxxt8Ke3N5yBAY+tdHTyjjFc+h637djcsZsmxhcKgtuAZJ05luPyA8qYYPahMQ2vnWMjfi6CD78cm90+I5/CkLu+2LPu3Oj/AIAAfvGW+NTmlGW65GtNCeNUz6XXaSLYYX3VUZSpZiFABEcWgVku1t8sOjEfSQ8E6WkN2ZUggnMEOuXUOcwmSNAMrxWLe62a47O3a7Fj6mkawGXuaxe9uhSyLWHwoOWYe85biSR1UAnjxzamdBwqa3P2m19HvOUL3Hlsi5VnIggCTyA151hmatM9lOPDdLb59R/UFT8h61hlj7TbC/caOy0mVp1k0pFhSLQ+mJLpSs15lr2KCxpVZ7vGCcVcntEeGVYq+4q9kRm+yrH0E1m11yzFmMkkyTzmm9Q9khPTLds4SubiCu2FeNSyY4U7D4YWccVGivy5A91WMprUHtxYv225l1+cfnU6wmqy5LnGLwC37L2n911KntE8CO8GD5VkGzc+z9pWzc6ps3lzdhWYYjuKEnzraLNo1U/anu4Hw4xCjr2yFY9qMYE+DEfeNMYZU6FM8OpX4NWS8qyJzGe/1k0qpywCdZmQRJ8B3aVXNz9ri9s7D3SSWNtVYydGT9W2p5ypPnTva+3vo4TKjXXMwoZQMq8XdyNBJA/3NWp3QmTypEgzmPCOJA5cDz/90i5gTBnSeMjuH/qqZf27j7xmbVidOqpuPrym5pMHgFn1pPY4a3iEuNiLl1iYgucrBtGGVerEGZA5TOhy7KD5YWi/pcOWT1Y04Tl7OfGsQ9reNz48JytWlXjJJYs5J7yGXjW3dHmAGs8wANO2D3V85b67RW5tDEvIg3XA1+qhyL8FFb4fiKMhnWRTnY+IYDI3uyCNeY8KYXMcvKT8KSOPblA+NWcl1WVlFSVM+hvZ/txWthJA0GsyRy1k6VUvavtTDi91L6O0aqrB4PflmPOsifFuRBZiOyTHpwpGtp6i3aXYQxaFQl1X3Ht7GAkwD8qQOJPLSka8z0qdE7ZyeJrmuC9eFqAFJrw3KToqAO89czXlFAHtWXcHa3QY22SYV5tn+b3fxBar+Gwj3DltoznsUFj6CrFsz2dY+6wC2GU8p0P3RLfCoatUTF07N0s3JWuWM00wWAxNmzb+lJlciCRwYganunjB76VF6ufJU6Z0otPdCpomvM9c5++qlzSb1sMpB4EEeois7xOHKOyNxBI9K0eqrvfgoZbgHHqnxHA+k+lOZ42rEcEqdeSuRXhWuhXUUkPERtXAyUbsuJ/UKcRFOLyzp2a+lJAVDLWK2aW2rs5b+Ge046rqQe7sI7wYPlSNo1IWfdrSLKSKb7NXZLWJwl464e7mAmAFuDVpgwJQn+cVa9t43DJZVnxFuz1ZXO4UnTqlVJDzMEEQYPIGs59qOHuWXW9Zd7YvL0dzIxXN0fWUNB10J+7WYkyZOp7edORV+45010ujTcfv/hVBCvdunUQltEWI0E3DETOmQofsiSKgsV7Sbkk2LKW+PWdnvPBEESxC8JE5Z6zQesZp9c5q2Myd2vvtjcVIvYm6yn6gbIn3EhfhUHXJuV5noA7rwvSdFQB2XrktXlFABRXoWeFTuy9xcbiI6PD3IP1mGRfV4B8qAIGitU2N7AMXcg3ri2x2KCx9Wyj0Jq9bG9gGDtwbua6f3mMei5R86APnO3aLGFBJPICT6CrFsr2dY7EEZMOyg83/AFfwbU+Qr6i2VuXhMOItWUXwUL65QJ86mbVhV90AeAA+VAHz5sb9HvEPBv3Qg7FX83j+k1etjewjA2oNxTcP7xLfDRfw1plFAETs7dbDWFy27SqOwAAeggfCpRLYAgAAdgECuqKAEcVhFuIUcSp5fmOw99UTbewHw5zDrW+Tc17m/vWg1y6AggiQdCDrIrOcFNGkMjgZit4RR0w76kt49hdA+ZP8tjp+6eOX+1ROakJRcXTOhGSkrNUqP27hc9hxEkDMPFdflI86kK8IrpNWqOYnTszRhFchqebVwvR3WXkCY8OK/A0zNcxqnR1E7VnL1w1esa5aoLI7tU9sGmVunVtqvErIrXtMwefA3DEm2VceRhvwsawxm1r6I3sthsHfHbZuf0Gvna5xpzE9hLOt0zkmiipDZu7+IxBixZuXO9VJHmeArYXI+itC2N7EMfeguEtDvOc+iSPUir1sf9HWysHEXXc8wItj0GY/iFAGBxUtsvdPF4j/ACcPccfaykL95oX419QbG9mGAw0G3YSR9YiT95pb41ZrODRfdUDv4n1OtAHzdsb2D429BulLQ83PwhfxVetjfo9YZIN93uHsJyj7qa/irXaKAK7sfcHB4aOisop7QoB+973qanbWGVfdUDwGvrStFABRRRQAUUUUAFFFFABRRRQAUUUUANdp4EXrTIeY0PYRwPrVF/wG/wD8s1olFZzxqXJpDI4cBRRRWhmVne/B+7cH8J+a/nVWn1q/bfQHDXJ5LPmDpWfXTDad1I51UrHtPK40HGuTXbj5Vy3D1rAZOlpdDTdTrS44VZckCG08K961ct2xLujqo14spA+dV/YP6PEwcVdb+Fcq/HrH4Cr7uws4gTyVj8P9autPYuBHUP3UUvY/sk2fh4K2EZh9ZhnPrczfCKtVjZttAAqDThzjwnhTqitRcKKKKACiiigAooooAKKKKACiiigAooooAKKKKACiiigAooooAKKKKAP/2Q=="/>
          <p:cNvSpPr>
            <a:spLocks noChangeAspect="1" noChangeArrowheads="1"/>
          </p:cNvSpPr>
          <p:nvPr/>
        </p:nvSpPr>
        <p:spPr bwMode="auto">
          <a:xfrm>
            <a:off x="63500" y="-930275"/>
            <a:ext cx="2371725" cy="19335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29036" name="AutoShape 12" descr="data:image/jpeg;base64,/9j/4AAQSkZJRgABAQAAAQABAAD/2wCEAAkGBhQSEBUUEhQWFRQVFhQYGRUYFxUVGBYXFRUXGBUXFxgXHSYeGBwjGRQUHy8gIycpLCwsFR4xNTAqNSYrLCkBCQoKDgwOGg8PGiklHyQsLCwsLCwtLCwsLCwvLCwtLCkvLDUsLCksKSwpKiwsLCkqLSkpLCwsLCwsLCksLCwsKf/AABEIAMsA+QMBIgACEQEDEQH/xAAcAAABBQEBAQAAAAAAAAAAAAAAAwQFBgcCAQj/xABGEAACAQIDBAcEBggEBgMBAAABAhEAAwQSIQUGMUETIlFhcYGRBzKhsRRCUpKiwQgjQ2JygrLRFTPh8BZTc6PC8WOT8iT/xAAaAQACAwEBAAAAAAAAAAAAAAAABAECAwUG/8QALREAAgIBAwMCBAYDAAAAAAAAAAECEQMEITESQVETIjJhcfAUUoGRscEFodH/2gAMAwEAAhEDEQA/ANxooooAKKKKACiiigAooooAKKKKACiiigAooooAKKKKACiik7uIVfeYDxP5UAKUVXtq7+4PD6XLyg/ZkZvu+98KqW0vbVbEixad+89Qerdb8FAGnUjdxiLxYCPX0FYftD2n429oGS0P3RnPq3V/BUBitoXL3+bce53MxK/c90elTQG4bR9oeDskg3lZh9VTnb7qBmHmKrOP9r3KxYY97kWx6DMx8wKzO3oIGg7OFKA0EFk2hv5jb37UWx2W1H9VzN8AKZ4XeTFW2zC+7HsciD3ZlAZfI+R4VFg11NSBue6e3hi8MtznEEGJkEgzGkghgY0lZGhFTVZh7JdoRcvWSeauB/EMrehtD/7K0+qkhRRRQAUUUUAFFFFABRRRQAUUUUAFFFFABRRXjOBqTFAHtFR20N4LFhc126iDtZgo9WIFUrbPt02fZkI5vN2W1LfE5V+JoA0auHuheJA8TFYHtj9IW+8jD2FQfauMWP3Uj5mqZtP2jY/ETnxDqD9W3FsfggnzJoA+mtqb3YXDib15E/iYL6BiCfKape1vbnhLciyHun91SB6vl+ANfPhuEmSZJ4k6k+dKI1SQadtT22Yu7ItIlodpJdvhlX1Bqq47efE356W/cYH6obIv3UgHzFQStSyNUgOrenDSnCNTW3Ti2lADhGpZGpJEFLpFACiTTizakgEgSQJPATzPdSCtS9i2zGFBY9gBPyoAVxdkI0K4cfaAYA9sZgDSYNcXD8K5D0AWHcnaHRY+yeT5rZ8wGX8VtR/NW6A182LiChDr7yFXHijBh8VFfRGyMULlhHXUMoI8I0+EVDJHlFFFQAUUUUAFFFFABRSV7EqgliAAJ15DtPd31U9te1nZ2GkNiEZh9VD0h/7cgeZFAFxri5eVRLEAdpIHzrEtq/pFKMww9l3k6F8toAeAzMfUeVUPbHtdx19y4a3ZJ0zW7a54HAdI+Zh5EUAfTmM25atqWLCBzER94kKPM1UNpe2nAWQc1wM8nqWz0xjlJTqT3ZvOvmfH7UvX2zXrty63a7s5/Eaa0AbVtn9IxjIw2H/muNH4U1/FVG2v7Wto4iZvm2DytAJ+LV/jVOr2gBbEYp7jZrjs7H6zMWPqdaTFeCultmgD0UopoWzTjD5VYEqGAIJUzBA4gxrrUgcJTi3bNOre1WAIQKgZQpCqNQARxMnXMZPOe4QjbMmBx7OdBAolqnNsAU5we72Iue7aYDtbqD8WtTmD3Fcx0jgdygsfUx8q2jhnLhFHkiu5Ao1L2pJgAk9g1Pwq8YTcS2okrmjiXcQCBJDAaAjmCNKkTgbdkLwUNGUBcuYEkAjkQYJEkaamOV/RS+KS/kp6j7IpeF2Dff6hUdrdX4cfhUmN21tqGvXYB4BRx8CePpVmxUynRRBILuBIRQrPcgOMxICGO0g8OFVrG7SLEuQS1zgrSejURlynukie89tC9OrS/cLm3uPMFhsMrGVJAgdcZoMxOn9qsVvqxAAU8CIgjuj5cRVSw9rFOC0MwJWer1WOmUGdDMgeYqZ2DtHOvA5bh1JgBbmuXL3yR3kEirYszg9919NzWWGGRbWn232fy7U/72K9tuxkv3F5E5h4Nr+fwqMD1Yt8cMQ1u4QRmUgyCOBkcfE+lVhm1rLNHpm0Vxu4pi4etn9lW0ukwCoTraJTyQwv4Oj9axDPWh+xzaeXEXbRPvBXH9DfEWvWsS5sFFFFQSFFFFABTbaGK6O2zdkRPCSQBPdJFOaabWsZ7LqeEa+AIJ+AoA+Ud+N/b+0LzFnYWAxyWpgRyZwNGcjUk8JgQIFVanG0MG1m7ctN71t2Q+KMVPypvQAUU6wWB6SSbltACB12jjPAAEmI+XbXl60gC5SSY60iADPAa6jvoAb17lrsV7NSByLddBBUrs/dbF31L2cNedACS4RsgA4nMer8akcBuFfuGCQO0KGusPEICB5mrRg5cFXJLkrYrqavmzvZ8putay3LlxDDB2WyAcueIEser1oE6eNS/wDhKYS90fRWlbKrSuphv3m606c4rfHp+t11IylmpXRn2C2Dfu+5acjtIyj1aBVgwXs7unW7cRB2CXP5D4mrmt80spmn4aCC53F3qJPgg8JuPhk97NcP7xgeixUzhcJbtaW7ap4AD5amlIroCnYaeEeEYyyN8seKqkRxIzTGmgQMCTDKZmQNIUGdeqO/pmWOErJB0aZC5MoMm2As6ZpzAk9pYkn0+VAWTHPs5+lZPS/nk+b8foT6v5ULX8VIjUxOUnQqC+fUyWY9pJ1ME6iSi2IJnQAEzpPaTxOvEn5U+w272Iue7ZfxIyg+bRTSzhZJ7p+Bgz6GohjwR+Gtv1Jcsj5PFctmBY9Zbiz2F7bIDx5SOzhVb2jtcmyhVF6oyFyoDhhEhjJkCOB4E86t9rAKRJcKCwAk9kltYPcPOojaexHtXOmw7JdJENaY6d5BOh0nmDJkzSmpipu4/Q2xNx5K1Z25c6MKbrxABCgKYViyg3DroTI7NOwVK7p3LPXF5WaCuQDpNSdIhYXkPebmKd28NdLgf4ebRYAl1C5hz6uaAJ0EzwM0rtfCXsOemNv9ddDBVHC0IjO5P14JAPAanUwRzxlyXAnt60CmJKgIpazdFvMrMpUdG5YKTlBzseJ4xVOuvU9gkW1ZdXKhrujEFYCg9VARpq0MY+yvYard06eFVZZHfSVO7k7T6HH2G+0xT746v4xbqs9JXn0soQynrKQw8VMj4gVBJ9S4Pbtm5EPBPJuqfjpT8Gscw+2xcOnBgrDwcBl+Bjyqe2Rta5aYFWOXmpOh/t40os1OpIc/DXHqizRqKRwuJW4gZTIP+4pamRTgK4u28ykSRIIkcRIiRXdFAHyd7V9mG1tJmIjpkS4f44yXv+7buVTq3L9IvYYCYfEKIyu6NH/yjOPxJcP81YbQB0hqa2TuxdxCG4mUIDlJLAagAxB8R61CKase6W2Dh3dtTlQsq8s5IUMfAH4zyq0eSmRtRtEgdxOjXNecgDU9UgAd/YO+al8Dg8BhWtt9JU3j0bqER2K5kzLmfKwXiJENx4Gn+9u1sO9knDugu58LetKpLsUu2ct6y7a+7cBYhiPfjuqJsXsMbc2mtDrOChlWEARlS0pdwQx1giVOtaOKQqpSfO/0LQd9WuzNq/ihCxmuMlkGWBH6wICIya9Hxnzr+x8fiMMbpF20guH3TnvZACYgBlQmCBJB92nq7UmRhdnEgSEfEPIOh1a2QOBKnTv7aisZsG/ibhuYi6ikwMtpNAFEAAaAaDvrfHhlLiDf12X9EylXdL/Y7xCG7lxF25cu5hdbpC/RIvRi1ZudSwJBjoEy8WlBrNSWK2euGCKtyyWLENbtgZlgCC0ksZ1GoHCo7Dbs2lQIxuXEBJys7ZJbLJyLC65E4/ZHZUnh8EqLFtFVf3QAPhT+HT5Iu20l8jGeSLVK2OLR0pzbptaQnhVg2fsEuV4azxYDNpy7hpJH2qelkhBXJmSi5cEbXtXXauybYww6Hre77gDAlfekjvJ49lQS7Mc/s/MwvrNZ49VCatFpYmnQ53NXDuby4hU6gRwXMLlOjTJjQ5eP2qsCbwWvdwVnOxnrKhRPEwuY8ewA9omap9iwcLiLdy9ZZ7TBkYKM4J95Zgxxk6xwq1YTea7dC9BYREOil3TXX7AKxoDqCeVcXVJvI2uB3C0o0xlj7GJu4jDpfLMl337KMUFtQDLP0cysgDrPrmgcDNd3j2V0GOuqOqr/AKxI7HEMB3Zsw8BT/E7ax1xriNiLdkqTooCiEYq7SetGqEdbg3PlV7+1sO+Jj6S2IuEQModwAq/WuOQOPZMk1XHJY/dJ0qJ6HkfTBW2x0bGgBY6cBM8Ty7Kk7N63hl6W8AxEZVJAUGAdSdC2oMcBOuugo+J9oTo3/wDMiWyCQLhi6/ZmGYZV8lPHjwqtbS2rcvtmuu7t2sxbiOU8OHLStMmqT2gStM1vMu//ABHcxF8m3dIZQxLgnSerJYciWAkds8BUDiMfN9szFhOUuxzE8jqTESDEcgK93PxqDOhJW4xBDAiYAPuk8GALkCYbQUyxWynt3ejiZ4EaAzyMxGogg8CDXK9ecszi+3HzOt+Exx08ci3bu348I5ZitwydQYk6+Ezyikb56x0ieXjTrF2ZKvPEANGskeHH1ptj1GVSDJ1BEQR2c/GmKpibacfmSG7W7LYoyTlQGJ5k84nh41Ysf7NbeQ5LjK4GhPWU+IgH0NOtziFw1uOMsfGXNWTFXuqSSvA6cz3ClZTlb3G4Yo9KtclC2Pca0FtXRle2Wtnn7pzIQeYKXBB7BVzwtyoLefZxcIy5Rc0ElgoJUGAWOgmSJPaKc7AxxuW1JBBEgg6GQYPxrHI79xvjXSunwXnd7a/RNlY9RuPce3+9XD6Qv2h6is3tGnGY1eGVxVGOTApOzRKKKKcOeUr2vbG+kbKvqBLKhuL42v1n9KOP5q+Uq+2doWQ9pgRIIMjtHMeYkedfGm3NmnD4m9ZPG1cdPEKxAPmIPnQAxp/suDdQMWCsQpKkKYPedBrHGmFKW2jUcRw8eVSiGrNU2Fu2t3MvROuVZLPljKeYIhWHGToPzm93sRYS4qdGMrFlRhbXKzDQhSvUuEdnKOetQeINy79HvC3dOGdVN5LajMyODnyz1SCDHLXXlSe6u7F6+9kJh2C2btxjecsc1t4i0VMLpqYHNmOkmmrlOPU72EXFJmvtsi9eZMtnoLaDQZwGOvEhRpz++1JbR3AN3U3SG4nKogzGgBOgkHv14mp6xvHaLZC6m5Ei2pLOV+0FHFe8SB20hiN9cKhId8pHEEQR5HWe6qRyzW8RlxjVNlMxW4rJPWnjxXt8Ka4bZdq0f1sMfsloHmBqfOrLiL1/EZmGJXo2mBZAaF10ZmGZW/lqCu7Ft23/AOZqJLOZBMaQgniGPDu041Ev8rFScHbl4QR0cmrVJEtbbDqshEAGuiqRoPDs+dZtjdrs8uzuodn1MBkQ5V4rplWAZ0HW5VbLmNtq5tAHM6lQQQgEA5mkwBppw1OkGaqmHwaWnzKl3PDKQyyoBgAgkAZgY11A5QetW/qPLHZV9TH03B+SybF26yol5ne8OqFRBmyoFCwEIzFmyycggDMRMyLbs7Yd64yuby5NTEMWhtQGXQKQI07zWXbMa5bQjoylws83LRwyMwLMVnr6dU6in2y72JsybKXySpGY3rIMHsVGIPmDxrKEZJPfk0at8GlbZCYVQc7M7DT6i97MQD3dUan4is4jeUKxNpVUkQXgSf7VXcficW+txUQ6dZ3d2OnZCg+tMfod9vrX27rVu3ZH3nzmmIyil7tyjg722HeLxZ6bO50bU+YCNPd/l1R9lM2HxDE5MnXQ5mXVM31YMk6DQcatWD3OvMSbtk3NP2t28QCeJi3l9Jil7u5z6BUtLH2LQHqXJJ86wzxjmXS+BjTylgkpx5KTiLFsuejLFDqFjrDunn86Vt4Bm920xHLNofE1bLu6t6OtdKjsXIPlFNm3WuH61xvE6fOojihHyy08s5Nvgh7Wzro1GVD8PDQCu/oIJJa6CT9nKO7t08ak/wDhkrx/MmuhsgL9Un4VslFcIycpeRguHtqMpbMJn3i0GI+qIpPH2UNl8i6iGnLB6p11JnhNSJw0cEb5flRbwvEHQEQdZ490VL3VUiq5skN0bubDATqrsNNDrB/8qnbKDj8f9apm5WLyX3sN9afvW5B9RPpV1RddeXAV5/MmptHdwSuCGO8CTaI7qa7oXs1k6cGI+NS+07Ba03cPH41BblzlYcpPjM/6VRcGrLnh001pWKTwx0pWakoaLRRRXSOQBr5d9t2yOh2ozAaXkVvNf1bf0Kf5q+m8ZjUtIXcwo/3A7TWCe3DELikS+qx0VzL35bi8T2da2PWo6ldE9LqzH66Q1zXoqSDc/ZPtAXdmhMil7FxrYZnABBOddB1hAdhMRp3Vd8fbmy6F21XKwQk+9AZQxA4gkAjtrCPZ3vJew73bdoErcCu8LnYLanOUXgTkd+OmgrR7GzMTtOyMwFq28EEl71w5GIXqyEiV45VkERVlOS2RHpr4nxZ3g9kYfA3LV43puAOczuFYwpZsqgxGTpFBj9oe0Q5xu1cJi3DJYuYl/tKjDT+OV0059lSGH9mGFt2it2ZYABiSbkqBBRU4tIB504wuOTCW+hC5RaXTLDuAW0mWIQcJYyQWAYAkM8K0vBM5LJu22/v7olNkbNXos2KtpbEAW7Kk/q7YnjBys0mZjTTU6mq9d3gt2rhzXFWyeBZlUZo60ExI76j8Xt171u4ysHyhiEU5szKpIBOsnhx7dKyy9vQbj3T0fTXbqZASstbBn3AQY0I4AcONTGEZJu/+kK0bbs7beExBAtXVloy6lQxJIhT7rHTh4aU/xGyQB73ooPzj5VkO6G7+0L2Jst0NyzZRwxZuqAJkwrcT4CtubDFuA0qMnQpVjbaJjfcgmuqvFQf4gPkoFNXxqOcpTT91nUelNt4ttWLBuKzgvaQuyqVLDUBVidCWZB3Zp4VFbp7+qcPfuHDi5esgNlTRnQ81zkxlhpjkJA1is/dVorPLGPzLfhN2LDrKWoPawYDyeY+Br07nMokPl7c2Vo8xpWZ7Q9sG0sVIwtoWU7UTpWA77jjIPQVV8UcRiAHxWLa4pbLLXLl5Q32SR+qU92YUU+7/ALKubNpwl0dMtrMGYnKCitcWYJgtbUqmg+sRUrew5A1B07OHqawrd7aj4O5mss1qTGZsuRo1y3ApOUcwesO8RI2XdvfxMQBZvQl6AcjkMHB4Naf9op7ZJ7zxqfxDg6ZR5adTQyxuXtHzNRlzGAcB8/yq9YjYVu7wAHhzqDxu7GVoGp7CST6VtHUXwzSPTLgrFzaDcl9KaPimPaPKpzaOymXkPmfQVG3MEw4jKDJknkOcVp6kmEumKtke2I11PqD+Ve28RqNV+VJ3bqZlXOCWzZdILZfey6mY8uB4waVezl4+QM/nVvUaKxaluip7duGxjukXmUuiPRh6q33q0e0waCOBEjwPCqHvtgf1dq7EQxQ+DCR8VPrVu3dfNhLJPHo1+Aj8q5urW9nQ0sqtE6oBUiq7gLPQYh0HBjmHg3+oNT2GNRe8GHYOl1BOXRv4ef5Gk0PE3hzTmmWAuZgD20+qxRmh0Gimm1cR0dm43YrR4xA+MV0W6OUlexne8e1Wu3GYnqgkKOQUGJjv41TnwH0p3tXJ6Jllo4jK6ssd8j41ZLyTUNhmyX2XmVBHeAdR8a56k76jrqC6eke/8C4MWoGHtkcyQSfvcazTfrcsYQi5Zk2WMQdTbY8ATzBgwe6K1uztJAvWbj9UcRTDaGETE23tMDkdcusEjmG8QYPlW0Z9L5MZYlJNUZLuJtRcPtHDXH9zpFV/+nc/VvPb1XJ8q+icXtj6I2VbgVWPuvlNwSSS2vuT9p9JOoElq+XsXhGtXHtvoyMynxUxW57sYR8XYtXYnpEBJ7+DGf4g3Gm7o5vT5JTH7XvXCejs3EDDW4VuM7jvYA6dymKZbO2fJ0MNOkGGnt4iKtWB3SQcQhb+FSflT59yUYklzrxnNmOkasGE8tSJMaydaq7ZPHBCYTdTolzpMgTDFmhUUwoZpAUcgZA1jLJmV2TsZcoZbaIWzTlVVkqzKTprrE8aeWtz7a3TcLuZVFy9VV6pMHhM69vb21JreS2AqxAEAD4VXpSVIhCVjZcGfypybCqOsaaX8cTzgU12hjFt22e42VEVmYnkqgkk+VSqRJA71bBw1+4koBmN3NCqOkBQA5jxMAcePZVf3a9ngwly5cV2fNoAQBlSZA0PWbhrpw4VF4Dfo4nEXr2qWbQCWkPHrnrO/wC8Qo05DTtJdXt+yD1JZpgdk/n4CqTTXUm6s52SMp5HGNu/BHbzezC9cxZOFysWUM1tmKi0zCBdSNYMcBwI4EGKmsB7KQha7jLqqjFma2jQhJES9xwASJmQiweEVV8TvpeBa4l5leACykSq3CAJzKeJiPUcqrm0trh2zX7puv23Ha6w8MxMeUVg8jXtjf7GsvUwpQmnfb7+2aJdxWxcM+VbX0goAVZZxCA8MoLtkVtJmOfGaa7T9pjGBh8NZQAEBro6VhPGFXKq/eNZudvAnLbQu3IQfguvypz/AIPjWGa4FwyHndYWifBDNw+S1lKMuZbfVmElN7ul9SxX9/r8Zbl8qOrwlB1mKk5UiQNDEzAJ1imGwt7GOIDHMyADpNCMstBBYd3AkTJPZTHBbAs5uszYhvO3b+fSP+GrDith3BYzMBbtLqEUBE7JCjie8ydeNSoqW0E2/P3v/BE9bixY1jilf5q35/f9ODV/8AugTbuZ0IBGbrSDqCDx4VR/aPsq+FtsisEBy3skkhJnMvPgWHpVo3A3nP0K2j6tbzW5/dQwv4StW0Xrdwa8aci5Q5R0qWWCfk+fpvY/HW7i2lsqmUZUEIih2ck95LkntJNX/E2AeIbxmrbt7Y2HWy95lMIpY5RLadg5ms+OMvM36i2yryN5h/Ss/OmFlUvhWxmsfT3Ge8exulwl4KGJVc4kzrb63yBHnTndJJwdj/pr8ql7OLdYNy0SrAagSCDx8ajdy0y2Gtn9jcuWxP2VY5T90rS2ppxTQ5pnUnZNIoFcuZ0PClWSkaQOgc4JMhKjgDp3A8vKn9NLaazTmKlAzRqhN7r2XDEfaZR8c3/jU3VP33xnXS2PqgsfE6D4D410MrqLObiVzRWCs1WN4w9u9auAdUEqfA/6xVrUSKi9t7P6S0R6eNIo6iELV0MAaWsnWonYV8spUxI0I76l1FULma+0zBBMZnH7W2rH+JZQ/BV9a0r2G7U6TANZLQbN1uHHJcGcfi6Sqp7T9m5sPbvAf5bFW/huRB+8o+9TL2NbZ6HG3LUwL1ox/HbOZfw9JXQxu4HJzxqbPosY5LS8Pymkl2wWJ1gf751XwGc68Py/tS9pPhw/3zqHPwZ0SeI2gW4GfU03e7Jrm1Z1gHlJ/PiP9zXhiNIM88x8ABFRYHXSVRfafvCn0K7aR8zs1tHyyVWWzFWYdUEhD1ZnjpV8sYfU/wB5M8DJrNPbTi4t4azwl7rxpwUBRw7c7VvjVyRDM62NjCpdftAH7v8A+qcthLl1/wBW9pdGkXXyqZGUgBpUmCe/SoQXshDdh18OB+FWjZBXL0jcBHxrDPCTzXHuIZZ5MGX1Id0MxumTHS4oGFCgW0uXTlGoUF8ix5mll2VhbOvQXLx7b1zKv3LIB8s5rRNhbqdPbznSVkTynhoO6OfOqPvLg7tq81p+HIgEceHh61pLS5mt3X38hSGry55dLlQg+8j2wRaKYdT9Wyq2Z8WXrt5sag8RtoSTq5PEnn4k8ajLlmGM6+f5n+1ex4eg+Z1rCOminudCOjjzJ2W3d7HZhPDwrYF2nh7uHVZAzrljmJEQ1fP+Cxxt8Ke3N5yBAY+tdHTyjjFc+h637djcsZsmxhcKgtuAZJ05luPyA8qYYPahMQ2vnWMjfi6CD78cm90+I5/CkLu+2LPu3Oj/AIAAfvGW+NTmlGW65GtNCeNUz6XXaSLYYX3VUZSpZiFABEcWgVku1t8sOjEfSQ8E6WkN2ZUggnMEOuXUOcwmSNAMrxWLe62a47O3a7Fj6mkawGXuaxe9uhSyLWHwoOWYe85biSR1UAnjxzamdBwqa3P2m19HvOUL3Hlsi5VnIggCTyA151hmatM9lOPDdLb59R/UFT8h61hlj7TbC/caOy0mVp1k0pFhSLQ+mJLpSs15lr2KCxpVZ7vGCcVcntEeGVYq+4q9kRm+yrH0E1m11yzFmMkkyTzmm9Q9khPTLds4SubiCu2FeNSyY4U7D4YWccVGivy5A91WMprUHtxYv225l1+cfnU6wmqy5LnGLwC37L2n911KntE8CO8GD5VkGzc+z9pWzc6ps3lzdhWYYjuKEnzraLNo1U/anu4Hw4xCjr2yFY9qMYE+DEfeNMYZU6FM8OpX4NWS8qyJzGe/1k0qpywCdZmQRJ8B3aVXNz9ri9s7D3SSWNtVYydGT9W2p5ypPnTva+3vo4TKjXXMwoZQMq8XdyNBJA/3NWp3QmTypEgzmPCOJA5cDz/90i5gTBnSeMjuH/qqZf27j7xmbVidOqpuPrym5pMHgFn1pPY4a3iEuNiLl1iYgucrBtGGVerEGZA5TOhy7KD5YWi/pcOWT1Y04Tl7OfGsQ9reNz48JytWlXjJJYs5J7yGXjW3dHmAGs8wANO2D3V85b67RW5tDEvIg3XA1+qhyL8FFb4fiKMhnWRTnY+IYDI3uyCNeY8KYXMcvKT8KSOPblA+NWcl1WVlFSVM+hvZ/txWthJA0GsyRy1k6VUvavtTDi91L6O0aqrB4PflmPOsifFuRBZiOyTHpwpGtp6i3aXYQxaFQl1X3Ht7GAkwD8qQOJPLSka8z0qdE7ZyeJrmuC9eFqAFJrw3KToqAO89czXlFAHtWXcHa3QY22SYV5tn+b3fxBar+Gwj3DltoznsUFj6CrFsz2dY+6wC2GU8p0P3RLfCoatUTF07N0s3JWuWM00wWAxNmzb+lJlciCRwYganunjB76VF6ufJU6Z0otPdCpomvM9c5++qlzSb1sMpB4EEeois7xOHKOyNxBI9K0eqrvfgoZbgHHqnxHA+k+lOZ42rEcEqdeSuRXhWuhXUUkPERtXAyUbsuJ/UKcRFOLyzp2a+lJAVDLWK2aW2rs5b+Ge046rqQe7sI7wYPlSNo1IWfdrSLKSKb7NXZLWJwl464e7mAmAFuDVpgwJQn+cVa9t43DJZVnxFuz1ZXO4UnTqlVJDzMEEQYPIGs59qOHuWXW9Zd7YvL0dzIxXN0fWUNB10J+7WYkyZOp7edORV+45010ujTcfv/hVBCvdunUQltEWI0E3DETOmQofsiSKgsV7Sbkk2LKW+PWdnvPBEESxC8JE5Z6zQesZp9c5q2Myd2vvtjcVIvYm6yn6gbIn3EhfhUHXJuV5noA7rwvSdFQB2XrktXlFABRXoWeFTuy9xcbiI6PD3IP1mGRfV4B8qAIGitU2N7AMXcg3ri2x2KCx9Wyj0Jq9bG9gGDtwbua6f3mMei5R86APnO3aLGFBJPICT6CrFsr2dY7EEZMOyg83/AFfwbU+Qr6i2VuXhMOItWUXwUL65QJ86mbVhV90AeAA+VAHz5sb9HvEPBv3Qg7FX83j+k1etjewjA2oNxTcP7xLfDRfw1plFAETs7dbDWFy27SqOwAAeggfCpRLYAgAAdgECuqKAEcVhFuIUcSp5fmOw99UTbewHw5zDrW+Tc17m/vWg1y6AggiQdCDrIrOcFNGkMjgZit4RR0w76kt49hdA+ZP8tjp+6eOX+1ROakJRcXTOhGSkrNUqP27hc9hxEkDMPFdflI86kK8IrpNWqOYnTszRhFchqebVwvR3WXkCY8OK/A0zNcxqnR1E7VnL1w1esa5aoLI7tU9sGmVunVtqvErIrXtMwefA3DEm2VceRhvwsawxm1r6I3sthsHfHbZuf0Gvna5xpzE9hLOt0zkmiipDZu7+IxBixZuXO9VJHmeArYXI+itC2N7EMfeguEtDvOc+iSPUir1sf9HWysHEXXc8wItj0GY/iFAGBxUtsvdPF4j/ACcPccfaykL95oX419QbG9mGAw0G3YSR9YiT95pb41ZrODRfdUDv4n1OtAHzdsb2D429BulLQ83PwhfxVetjfo9YZIN93uHsJyj7qa/irXaKAK7sfcHB4aOisop7QoB+973qanbWGVfdUDwGvrStFABRRRQAUUUUAFFFFABRRRQAUUUUANdp4EXrTIeY0PYRwPrVF/wG/wD8s1olFZzxqXJpDI4cBRRRWhmVne/B+7cH8J+a/nVWn1q/bfQHDXJ5LPmDpWfXTDad1I51UrHtPK40HGuTXbj5Vy3D1rAZOlpdDTdTrS44VZckCG08K961ct2xLujqo14spA+dV/YP6PEwcVdb+Fcq/HrH4Cr7uws4gTyVj8P9autPYuBHUP3UUvY/sk2fh4K2EZh9ZhnPrczfCKtVjZttAAqDThzjwnhTqitRcKKKKACiiigAooooAKKKKACiiigAooooAKKKKACiiigAooooAKKKKAP/2Q=="/>
          <p:cNvSpPr>
            <a:spLocks noChangeAspect="1" noChangeArrowheads="1"/>
          </p:cNvSpPr>
          <p:nvPr/>
        </p:nvSpPr>
        <p:spPr bwMode="auto">
          <a:xfrm>
            <a:off x="63500" y="-930275"/>
            <a:ext cx="2371725" cy="19335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 name="TextBox 1"/>
          <p:cNvSpPr txBox="1">
            <a:spLocks noChangeArrowheads="1"/>
          </p:cNvSpPr>
          <p:nvPr/>
        </p:nvSpPr>
        <p:spPr bwMode="auto">
          <a:xfrm>
            <a:off x="1301750" y="112713"/>
            <a:ext cx="6699250" cy="579437"/>
          </a:xfrm>
          <a:prstGeom prst="rect">
            <a:avLst/>
          </a:prstGeom>
          <a:solidFill>
            <a:srgbClr val="0000FF"/>
          </a:solidFill>
          <a:ln w="9525">
            <a:noFill/>
            <a:miter lim="800000"/>
            <a:headEnd/>
            <a:tailEnd/>
          </a:ln>
        </p:spPr>
        <p:txBody>
          <a:bodyPr>
            <a:spAutoFit/>
          </a:bodyPr>
          <a:lstStyle/>
          <a:p>
            <a:pPr algn="ctr"/>
            <a:r>
              <a:rPr lang="pt-BR" sz="3200" b="1" dirty="0" smtClean="0">
                <a:solidFill>
                  <a:schemeClr val="bg1"/>
                </a:solidFill>
              </a:rPr>
              <a:t>Utilização dos domínios</a:t>
            </a:r>
            <a:endParaRPr lang="pt-BR" sz="3200" b="1" dirty="0">
              <a:solidFill>
                <a:schemeClr val="bg1"/>
              </a:solidFill>
            </a:endParaRPr>
          </a:p>
        </p:txBody>
      </p:sp>
      <p:pic>
        <p:nvPicPr>
          <p:cNvPr id="8" name="Picture 10"/>
          <p:cNvPicPr>
            <a:picLocks noChangeAspect="1" noChangeArrowheads="1"/>
          </p:cNvPicPr>
          <p:nvPr/>
        </p:nvPicPr>
        <p:blipFill>
          <a:blip r:embed="rId3">
            <a:clrChange>
              <a:clrFrom>
                <a:srgbClr val="FFFFCC"/>
              </a:clrFrom>
              <a:clrTo>
                <a:srgbClr val="FFFFCC">
                  <a:alpha val="0"/>
                </a:srgbClr>
              </a:clrTo>
            </a:clrChange>
          </a:blip>
          <a:srcRect/>
          <a:stretch>
            <a:fillRect/>
          </a:stretch>
        </p:blipFill>
        <p:spPr bwMode="auto">
          <a:xfrm rot="1783466">
            <a:off x="6446576" y="2280049"/>
            <a:ext cx="2657475" cy="2503488"/>
          </a:xfrm>
          <a:prstGeom prst="rect">
            <a:avLst/>
          </a:prstGeom>
          <a:noFill/>
        </p:spPr>
      </p:pic>
      <p:sp>
        <p:nvSpPr>
          <p:cNvPr id="143362" name="AutoShape 2" descr="data:image/jpeg;base64,/9j/4AAQSkZJRgABAQAAAQABAAD/2wCEAAkGBg8QEBAPEBQQERAQEA8PDxAUFhMVEBIPFhYWFBQUFBIYGyYfFxkjGhQVHy8gIycpLCwtFR4xNTAqNSYrLCkBCQoKDgwOGg8PGjIjHR00NSwtKiosLywpKSktNSw1KS0sLCwqLCksNCosKio0MCk0LCwpLCopNSosLDAsLiktLP/AABEIAM8A8wMBIgACEQEDEQH/xAAcAAEAAgIDAQAAAAAAAAAAAAAABAUGBwECAwj/xABHEAABAgEEDAsHAwIGAwAAAAAAAQIDBAYRkwUSExQhMUFRU3KR0TIzNFJUc7GywdLTBxZhcYGS8CJDoSPxFyRCguHiFWJj/8QAGwEBAAIDAQEAAAAAAAAAAAAAAAUGAgMEBwH/xAA6EQACAAMCCQoEBwEBAAAAAAAAAQIDEQRxBRITMTM0gbHRBhQhMkFSYXKRwRVRofAWU2OSouHiIjX/2gAMAwEAAhEDEQA/AN4gAAAEOy8uWDCdERLZUVrUTJ+pUbT9KTGONQQuKLMuk+pNuiJgMNWcMr58Or/7D3ilfPh1f/Yifjdi7/0fA6uZT+79VxMyBgkunbK4TLa2hr+praLSjH/uMuh2Yk9CUxoNNCU/rZj2khZrVKtMOPKdVmzP3NEyXFKeLGqMmgo7NThRjFuDmPdaqqOShzUo+S4VwLlNRyX262Se1HLCkqfR/i4ylz5cyOKCF1cOfwqYxQRQpRNdDzG+AaLd7brJp+1JPh+mJ5jxX26WU0Mk2P8AMbjA30DQf+PFlNDJNkTzHML27WUd+zJPhgieYCpvsGhontzson7Mk2RPMeDvb7ZVP2JJsieYCp9AA0Ez28WVX9iSZMkTzHo/26WUT9mS/DA/zAVN8g0Avt7sroZJsieY2fNCd0SUNhvlToLEiSaFGowMRHuXC1Fc7Chi4kmoe1n3xMwBD/8ALyfSwl+CPaq/REXCVzp3wUVUtI60KqUoxKF+OF1JhMnS5bpHEle0t5lDDFF1VW4vQUPvhB0co+1vmPGVzvRWqkGHEt1wIsRqIxM6rQq4sxpittnhTbmQ9HijJSZjdMV+hkgMK94pdzoFWvmLCwU5HviXCUWls/DBe1LVrlysVFXHlTOa7PhGzWiPElxVdzW9GcyzzZaxo4aIyUAHeaAAAAAAAAAAVU5uTO14XfQtSqnNyZ2vC76HNbNXjue42SuurzE3Yzg5djOkOIjsKYURVT6otC/yeXFqPGWJgZ1sPtJNPy2EeWYmdZD7T3M23ioxxU30nSPwXaruw0HIn0MT6U48RvyPwXaruw0JJWf02r8C18m803Z7kThPPDt9j3iRqcWT++88lep1VF8FOjmr4lsIg9kWn87D2kzKP+dnieDMX0+h6Q3UbQCW+Hg+mLKR3yXCi46VTCSWRaKMPyzB0TDs25cIPplVgphMlEJHrEVq5kSnGlOc9rLTAhyeE+MsRz7VKaKKPEymZvJ0/wBvdQ9J4ckjapRosKWrnmSx/wDmtKdGYmFZ5eTrTpoaWiMRV+Ruib7f8nJeoh9hpV0b8xm6pvcjkvUQ+wk+UbpJgv8AZmnBukdxPRqHICKUttsnOhAHFtj+CU/mw5SkUFUDzjQbZKMKKiorVTG1yYlQ9AZS44pcSjhdGj5FCo04XmZk82rOXdqw4lCR4SJbpz25Hp88vx+aF2a0lMqdBdDjMwPY5ERc7VxtVMqKbLPScHWznchTKUeZ3lZtEnIzHB6XAAHeaAAAAAAAVU5uTO14XfQtSqnNyd2vC76HNbNXjue42SuurzDZZEVEobw3raM+Crl+iIq/Q7woaNajUxNRET5HWOiJS7K1FRFzU0U9iHqeYN/8pFpWcjyzEzrIfae5HlmJnWM7SQH1UfVnZ0j8F2q7sNASKKtzRPzIb/j8F2q7sPnmHSiQ0S2w21KJQirQiZVLZyazTdnuQ+E88O32J7Ep/k7pCTcVsKUOtXKrlRWoipRRhwY1z5ju2VOVmOh1uiLkWhVTBR8i2EQTnsRPzCeSYP4XwI6ueqKiuRFYqNwrRbqq046MC0UbTzuq2y0K6huFzVopx4cKY6Ey/AAs4UTF+Una37UKqSvc5VwuVEcmVKMa58eIt4bMG/8APykH025MqJTJ0/291D3nhySNqkSZHEfVvdQlTx5HG1fFDzWP/wBBeZFgWh2Glmtw0m6ZvJ/k5L1EPsNK23Ymw3VN7kcl6iH2Fk5R6GC/2Zw4N0juLA4Z4r2qchE7Slk4zrg/VntcP80HdTpa4XLnSjt3nek+s+LOcA5VTgxMiDZfgN108TaBq+y/Abrp4m0C9cntVfme5EBhHTbOIABYSPAAAAAABVTm5O7Xhd9C1Kqc3J3a8Lvoc1s0Edz3GyV11eYhHTAp3o8A7GpweXdhajwlmJnWM7T3PCWYmdYztPcyfVQWdnSPwXaruw0HJE/ptWhKci4KfzCb8j8F2q7sNBybi0/MhbOTWabs9yHwnnh2+x5ugpgwJ8MX8HZjERacFOehP7nB3T+5bCIOz0oa5aEdipSjHiSk8mynF+hEwK3FRjVaG4sWBNp6pGyZPzYejWU5KaMPy+QBEZHoptWIiWrVdQi05KURKMNFK7FJcniudjSihUpzKuGmjPk2nLvzeeaxe1ADcUxuT/VvdQlTy5JG1ShmhOOTQ4Nq97UWlMCqmZEJc5JyyV8nexsRqq5tCIioeeR2ebz7GxXTGXYT6jhyVK9hqhrKVT8+Buqb3I5L1EPsNIsjYTd83+SSXqIfYTvKPQwX+zOPBukdxPABSidAAAAAAINl+A3XTxNoGr7L8BuunibQL1ye1V+Z7kQGEdNs4gAFhI8AAAAAAFVObk7teF30LUqpzcndrwu+hzWvQR3PcbJXXV5ibsanBy7GcHlpazwlmJnWM7T3OHNRaKcioqfM7WymTfQkfO084/Bdqu7DQkkY65NwYDf9sopJbBmE+YqJYmNjU7aZq+D+Zx2qyufTppQ0FcVpxLlPJyqmDD+Yz6CpFJLfiX9L+X+Tj+GPvfT+z58hsVcik6DDd2pT4fwb1pFI/Ev6X8v8j4Y+99P7NHPhKiYUXPiI0WTO5q4fgpvqn8wCkfiVflfy/wAj4Y+99P7Pny83c1c+I5WTLmXZjPoKn8wCn8wH38S/pfy/yPhj730/s0HDgOpwouTbmN2Tf5JJeoh9hYUhVIvCWFeewQwYmLR1z19kdVmsbkRY1anAAIQ7wAAAAACDZfgN108TaBq+y/Abrp4m0C9cntVfme5EBhHTbOIABYSPAAAAAABVTm5O7Xhd9C1KqcvJ3a8Lvoc1s1eO57jZK66vMTdjODl2M4PLS1oA6uiNTAqoi/NDi7Nzt2ofaM+VO4Ol2bnbtQXZudu1D7isVR3B0uzc7dqC7Nzt2oKMVR3B0uzc7dqC7Nzt2oKMVR3B0uzc7dqC7Nzt2oKMVR3B0uzc7dqC7Nzt2oKMVR3B0uzc7dqC7Nzt2oKMVR3B0uzc7dqC7Nzt2oKMVR3B0uzc7dqC7N5zdqDFYqjuADE+kGy/Abrp4m0DV9l+A3XTxNoF65Paq/M9yIDCOm2cQACwkeAAAAAACqnNyd2vC76FqVU5eTu14XfQ5rZq8dz3GyV11eYm7GcHLsZweWlrRi887ORpI1r4NojnxLV1s1HYEbSmMxP/ABFl+eFVtLz2mcXC61e4a9oPZOTGDrJPwZLmTZUMUTr0uFN532tEZNieO+kydPaJL+dCq2no32gS7nQqtpizUPZiE3MwTYVmkQftXA+wN/Myhk/ZdnhVbT2ZPiW54VW0xhhIhkTPwdY1mkw/tXA7JaqZMyecsXLCq2nuyd0qXLCq2mOQyVDQg7RZLOs0uH9q4HfLlwvsMhZOmUro/sQ92Tjjro/sQoYaEuGQM+VLWaFeiOyGTL7qLplno3/z+xD3ZZiKuRn2oU8MlwiKjSXYvRGUUiXTqotodknrkZ9pKhytVyM2FXBJ0E4pkTRwzJcCzInsiU/6W7P+SQxrV/0t/neRYRLhHHHNiRFTnTMerZOzmt/neectgtajVRqIqvRv0ocvgSWHjZPgs61vdcYSpsUUdG+x7mcEMyLKJV7SvABkTZBsvwG66eJtA1fZfgN108TaBeuT2qvzPciAwjptnEAAsJHgAAAAAAqpzcndrwu+halVOXk7teF30Oa2avHc9xslddXmJuxnBy7GpweWlrRNsFYeTSl8ZsohQozWpDVqRGtejVVFRVRFTAXXuPYvocjqYe4gzQ42Pqw/Eyk9IwJMjhsUCTfbvZXLY3loik9yLF9DklTD3D3JsZ0OSVMPcXYJfKx95+py4z+ZTJMuxvRJJVQ9xz7nWN6JJaqHuLgGLiifafcpF8yo90LHdFktUzccpNOx/RZNVs3FsDFqp9yszvP1KtJrSDo0nq2bjlJsyLo8nq2bizBhiQvsPuXm95+rK5JuSPo8CrbuOUm/JNBA+xu4sAfMlL7q9Bl5vefqyClg5LoYP2N3HZLDyfRQvtbuJgPmQl91eiPmVmd5+pFSxcDRw/tQ7JY+DzGfahIBjzeV3F6IxccT7TwvKFzGbEKedEBrYcK1RE/rtxJ/6PL8pJ18VC69vcecVvkSobNMahSdH2L5G2zt5WG8xgAHnBaCDZfgN108TaBq+y/Abrp4m0C9cntVfme5EBhHTbOIABYSPAAAAAABVTl5O7Xhd9C1KqcvJ3a8Lvoc1s1eO57jZK66vMTdjU4OXY1ODy0taLmaHGx9WH4mRyl0VKLm1js9s9WUfKhjqf4McmhxsfVh+JlJ6LgbU4Nu9lbtumiIV1lWjgVz/RF1lWjgVz/RJoJY5CFdZVo4Fc/0RdZVo4Fc/wBEmgAhXWVaOBXP9EXWVaOBXP8ARJoAIV1lWjgVz/RF1lWjgVz/AESaACFdZVo4Fc/0RdZVo4Fc/wBEmgAhXWVaOBXP9EXWVaOBXP8ARJoAIV1lWjgVz/RF1lWjgVz/AESaACLBiShXJbshI3KqRHOVPk1YSU7SunXxULr29x5dlJOzioXXt7jzhwjqszys32fSw3mMAA8yLQQbL8BuunibQNX2X4DddPE2gXrk9qr8z3IgMI6bZxAALCR4AAAAAAKqcvJ3a8LvoWpVzl5O7Xhd9Dmtmrx3PcbJXXV5iTsanBy7GpweWlrRczQ42Pqw/EyOPDetFo5GZ6W21P8AKGOTQ42Pqw/Eyk9FwNqcG3eyt23TRES94+lbVp5he8fStq08xLBLHIRL3j6VtWnmF7x9K2rTzEsAES94+lbVp5he8fStq08xLABEvePpW1aeYXvH0ratPMSwARL3j6VtWnmF7x9K2rTzEsAES94+lbVp5he8fStq08xLABEvePpW1aeYXvH0ratPMSwARoUGKioroiOTKloiU/WkrZ2cVC69vceXZSTs4qF17e484cI6rM8rN9n0sN5jAAPMi0EGy/Abrp4m0DV9l+A3XTxNoF65Paq/M9yIDCOm2cQACwkeAAAAAACrnLyd2vC76FoVU5eTu14XfQ5rZq8dz3GyV11eYm7GpwcuXCqZcdHwOKDy0tSLmaHGx9WH4mSRnREotEa7PbOVuyhq0mNzQ42Pqw/Eyk9FwNqcG3eyuW3TREW6R+ZCrHemLpH5kKsd6ZKBLHIRbpH5kKsd6YukfmQqx3pkoAEW6R+ZCrHemLpH5kKsd6ZKABFukfmQqx3pi6R+ZCrHemSgARbpH5kKsd6YukfmQqx3pkoAEW6R+ZCrHemLpH5kKsd6ZKABFukfmQqx3pi6R+ZCrHemSgAR4b41KWzIaJlVHuVdisSnaVk6+Khde3uPLspJ18VC69vcecOEdVmeVm+z6WG8xgHCruOaDzItBBsvwG66eJtA1fZfgN108TaBeuT2qvzPciAwjptnEAAsJHgAAAAAAqpy8ndrwu+halVOXk7teF30Oa2avHc9xslddXmHOT+qq5LREp+NLj0OXY1ODy6tS1JFzNDjY+rD8TJYsdG0U2y05mud3UWgxqaHGx9WH4mUnomBtTg272Vy26aIj383NEq4vlF/NzRKuL5SQCWOQj383NEq4vlF/NzRKuL5SQACPfzc0Sri+UX83NEq4vlJAAI9/NzRKuL5Rfzc0Sri+UkAAj383NEq4vlF/NzRKuL5SQACPfzc0Sri+UX83NEq4vlJAAI9/NzRKuL5Rfzc0Sri+UkAA8WStqqiIj8OdkRE2q2hCqnXxULr29x5dlJOvioXXt7jzhwjqszys32fSw3mKRkwJrM7UPRHIAeZ16KFnoQbL8BuunibQNX2X4DddPE2gXnk9qr8z3IgcI6bZxAALCR4AAB1fFRManW+GZ0OsaArsS0YKO3eeV4rn/MG4AkNitXEqKRrIyVsaGsO2taVatOBcKKi4voerZLgoVc2LBn3nVJEmdfgYxwqOFwxZmfU6OqKhZrN0i/am8491m6VftTeXN5pnU5bJUTKvyIz4PYvy/q+J1c8n97cVckm9Egq50KNaq+1pphtdgT5qSbxlXSEqWbyyB2SrNLlQ4kCaS7KviaIpsUbrFnuRW3jKukJUs3i8ZV0hKlm8sgbckvH1fExx39pFbeMq6QlSzeLxlXSEqWbyyAyS8fV8Rjv7SK28ZV0hKlm8XjKukJUs3lkBkl4+r4jHf2kVt4yrpCVLN4vGVdISpZvLIDJLx9XxGO/tIrbxlXSEqWbxeMq6QlSzeWQGSXj6viMd/aRW3jKukJUs3i8ZV0hKlm8sgMkvH1fEY7+0itvGVdISpZvF4yrpCVLN5ZAZJePq+Ix39pFbeMq6QlSzeeMqsJGi2qRY9s1rrdESG1v6qFTCtPxUuAYR2eCOFwxVafi+JkpkULqtyMf9000i/am8e6aaRftTeZADh+D2L8v6vib+ez+9u4GORJmQ32tu9ytR1sqIiIq/CnIZGAd1ns0qzw4kpUWc0TJkUx40TqwADeawAAD/9k="/>
          <p:cNvSpPr>
            <a:spLocks noChangeAspect="1" noChangeArrowheads="1"/>
          </p:cNvSpPr>
          <p:nvPr/>
        </p:nvSpPr>
        <p:spPr bwMode="auto">
          <a:xfrm>
            <a:off x="63500" y="-952500"/>
            <a:ext cx="2314575" cy="19716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43366" name="Picture 6" descr="http://www-31.ibm.com/ibm/cn/ibm100/images/thumb_floppy_0414_01.jpg"/>
          <p:cNvPicPr>
            <a:picLocks noChangeAspect="1" noChangeArrowheads="1"/>
          </p:cNvPicPr>
          <p:nvPr/>
        </p:nvPicPr>
        <p:blipFill>
          <a:blip r:embed="rId4"/>
          <a:srcRect/>
          <a:stretch>
            <a:fillRect/>
          </a:stretch>
        </p:blipFill>
        <p:spPr bwMode="auto">
          <a:xfrm>
            <a:off x="428596" y="1698614"/>
            <a:ext cx="6286544" cy="3492524"/>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4D11AB63-EAC2-497E-8993-4939D2CC351E}" type="slidenum">
              <a:rPr lang="zh-CN" altLang="en-US" sz="2000" b="1">
                <a:latin typeface="Arial" pitchFamily="34" charset="0"/>
                <a:ea typeface="宋体" pitchFamily="2" charset="-122"/>
              </a:rPr>
              <a:pPr algn="r"/>
              <a:t>12</a:t>
            </a:fld>
            <a:endParaRPr lang="en-US" altLang="zh-CN" sz="2000" b="1">
              <a:latin typeface="Arial" pitchFamily="34" charset="0"/>
              <a:ea typeface="宋体" pitchFamily="2" charset="-122"/>
            </a:endParaRPr>
          </a:p>
        </p:txBody>
      </p:sp>
      <p:sp>
        <p:nvSpPr>
          <p:cNvPr id="129030" name="AutoShape 6" descr="data:image/jpeg;base64,/9j/4AAQSkZJRgABAQAAAQABAAD/2wCEAAkGBhQSEBQUEhQVFBQVFBQXFxcUFxQUFRQUFBQXFRQVFxQXHCYfFxwkHBQVHy8gJCcpLCwsFR4xNTAqNSYrLCkBCQoKDgwOGA8PGiwkHx8sLCwtKiwpLCwqLCwvLCwpLCwsLCksKSwsKSktLCwpLCksLCwpLCksLSwsLCkpKSksKf/AABEIALYBFAMBIgACEQEDEQH/xAAcAAACAgMBAQAAAAAAAAAAAAAAAQQFAgMGBwj/xABFEAABBAADBQYDBAYIBQUAAAABAAIDEQQSIQUGMUFREyJhcYGRBzKhFEKxwXKSsuHw8RUWI1KCg8LRJGJzs8MzNURTov/EABoBAQADAQEBAAAAAAAAAAAAAAABAgQDBQb/xAAoEQEBAAIBBAICAQQDAAAAAAAAAQIRAxIhMUEEEyJRMmGRofAFcYH/2gAMAwEAAhEDEQA/APFEIQrICEIQCAhNAFCEkAhCEBSE0kDTKSZQJNjCTQ1PRS9l7KfiJAyMWSfQL0zYG4sUVZu+/meXuuefJMXTDjufh5/g92pHiz3dOYNqUdz3WB2gF/3muAHTUWvZY8NEwUGsBFaUOHVW2B2PDK2jG0lwA15cf49Fn++2u14NR89Y3dWeNubKHt6xkPrzbxHsqhe772bjmG3QHTi5oOmmtjy1Xne1N3u1Fj/1CfVx4nz/ABXfDk35Z8sdOLQtuIw7mOLXCiOIWpdVQhCEAhFIQCEIQCEIQCSEINjViU2pFW9BJJ2kqgQUJoEhCEAhCEDSTSQCaEIEmgoQCdJLbAzM5o6uA9yg9Y+GW7+TDmQjvynTwaP9z+C7+DYuSr4nkqvd8COCEdI2e5Fn6lXLtq2bOq863dtr1cMbjjJGjG7LqrFLOB2TgjEY8uUaSVx4Ktk9OnfXdvnxIOlrlJtls7V2UGxw0097B8OPJXbjXFV85Gck/Q68uHsrYXuzc+G8XIb+bp54jPGBmj1fx7zasm+dH815mvodj2O4kG9HA8MoFEa+BPuOi8G25s7sMTND/wDXI9o8QD3T6ivdbcL6ecgpJlC6JCEIQJATSQNCaxQNCSaDJiTk2pOVr4GKE0lUCaEkAhNJA0JJ2gEWhCAQhCBJoQgKU3ZLLnhHWVg93BQlZ7vbNmxGJjZh25pbzNFhvyd68ziAOChMe47KsxsaTqAB7afkrmLBitdSucwG24mAuefmecoAJJsA90cTxUXH/ESBpPznldae6wdF3dPUnJNTdde5o50tLqXObO2q/ExGWEZgCdOBNDULits754kPLbdGWmi1tA+ryD9FMwtuk5ZzGberSwNPOulrn9oYYtdobK4TZe8OJdbmiVx594nnoD3fqCasWF2ew8a57T2rXA9HDn0B4HzBUZYXGqTOZRXx7ayOJJFNOt+GhH19rVFvpua+Z0mNifHlka2QQuc4TODY2iQtaRRqiau69l0WN2O9kpfQDONDUknS3dTrw4DXqbyaI5gzK5r5GlpbXLKdY79Dp1Vry3HvHLj+PM7+XZ4yhZzAZnZeFmvK9PosFuYQhCECQmhAIpNJAkJoQZtWLk2pOU+gkISUBoQhAIQhAkJoQCEIQCEWhAk0IQCud0p8uMh7xZndkzAkFpf3WuBHRxafRU63YPEmORjxxY9rh5tcHD6gKLNzS2OXTlL+nsOI2S7FxSxQEWHsGZw0oxtL3a/NV5aHNh6rnn/C6cOJb2jjwvKGgg6HmdCNK146rvcLtGJpGJh7seIa14sUKo/MOTgSQT/yjwKNobxue28zQzNwa4WR4gG+Xgskys8PQ+uZd607h7I+y4eaI8e0zE8fma26PTSvdVsOBY6TJiBrZLX0O/yzcNfLra6Td3HNla9wAym2gg8cjiD7m68lRbZfZFSNEovJEaLX2RoRxFdRwVbuumOMi3h2ZDG00XP8Gta0DlrQFpSTRRspmuvE/MSTft4KiZtSaJ5ZLFkceFG2uHHuuujw8+qi4naGY8KP8clWrakm1w6e3EcRQ/Hl15LHD4UGRslNzRHM51UXAtNAmta4noB4qFhpDbfPXrp5+Kot7t7GQQvhic4zPDmOGtMa68zteZB0A8+STG2yRx6+mWvMUIQvQeaChCEAikJWgaEIQJNASQZtScm0pOU+hjSE0lAEJoQJFJoQJNCEAgoQgEIQgEITpAlkEqRmQenbk7wxzYNmFfpNBnyXwkicS9wvhYvnyAPWrWXdxryXOJIvutBrj1IXlOxNo9jiI5B91wsDUlp0cK8iV7jKwujtgLh82gJsVfKuIWbkx1dxt4OT1VTvFs0iONuDuNzW5e6TTtcwLhzo3rxGbxpc1s/FytmcMRTCDRLiG2eNkk6q3xrhLmE8s0TDYYIKqgdTIS05iemgHiqmJmBjddS4h4OhloMHTuaZvXRRPDtZ4u/8unn3himHZlzJAReW2uo1pwvXxUGeGy3StBd8Qcut+Oq2YaPtRZHHgOAA63zKkiC3kH7p8tAPbh+C51NbcK0kWdOd+Zul5jv5DlxjvFrfwXp0smWmjnQNEXxHAri/iXsk9rE8D5mOF9cpv3731C6cfbL/ALZOXvNuDQhC1MwQhCASTQgAhCEAhJCDNqTk2pOU+gkkIUBoSTQCEJIBCEIGhCEFjsvAxubJLMXCOPIMrKD5JJMxYxpcCGio3uLiDQbwJIUn7fhB8uDcf+piXu/YjYtUJrAP/wCbFRezIZr/AO4FHw8DCwkl+ezlADclZdCXE3x5Vw5pJs2nHbEHLA4f/FJjHfhO1H9YGj5cJgx/lPf/ANyRyrxhD1WQwXj9Ff68v0r1RO/rNJ92LCt8sJhD9XRE/VMb3YkfK9rP0IcOz9mMLU+JhjDRGA7S35pC41d6F2UX5ctFpGDap+rJHXEt2+ONqvteIA6NlkaPZpAUd+8GJPHETnzmlP4uWY2O7Jn7N+T+/ldl4181Vx0UfFuNMbpTbrutB7xs24C3a9Sa5UovHcZupmcvaPY8Gx2LwWEdKbe7DtMjyLdJ/azRtLjzOVg1OpUXDbCgiOgaa0N6/wAfyVPJvT9lZgoNSH4GB2ljK8ulLb6tOf3AVBtTeaRrqot5jgVmywvVdNfHyyYzcemMfGxndAGorxF/7ilz2P26zNlae8b4etrim7xTSHK3ugmiddBZNfX6K7hgjhZne4cLc53M/wAclTKTF0xzud/UXWCNuDnHh1+q5rfTeYYmVrIzccQIBHBzj8zh4aADyvmqvbe87pbZFbY+BP3n/wCw8PfoqaJ4HFThx9+quXNySzpx8FjICDm5H6FRlbMm5EadD0WifZ16x/qnj6dfJaGaVAQm5pBoij46JIkUhCAgEFCCgEk0kGbUnJtScp9DGkIQoDQhJAyhCEAEIRaAQhCC2fX2CPqcVN7Nhgr9spbKhDi0ONNLwCegJAJ9BqjENrBQeM+KP/4woH4FTdiYPOxoAsucQPV1LR8bDqz05c2XTjt2/wARtj4KKOD7IIQ8vfmETs5yACi45nc6r/F0We6Jw8ezMQ58Ub5QZ9XQOlcB2DezAkyEM7xJ1I5+aq9p7Eljc0TSGRxaSLfI8tGYijnAI4XSsNn7lGTDunzxty56Y6y92QWaFVyPPktufx8bxzqy138s0+T+e5NqPdSCBuMhOKBMOY5qzXqxwZ8pB+Yt4Kfv59lkxQ+xtc2NsbWuvMbkDnFxBc4kinNHGtCrHYe7LZ52ROdkDs2tZuDSflvwWe3N12wTuiY4vDcveLcupbZFa9V2+nD7fPfXhmvPl9fVrtvylYjfOE7Fbgw1/amNsXGOgWva5zsufNlIBo5eJpeafYWvxUEbiWte+NriOID5A0kXzpeqw7k4eSFmWR7ZnMa7vAZASA4gtDbqjxs8jR4LzTfjZkmFxTWuFENBa4atJa92rXcDWnksPLeLoyxwvfbbxzl6scs52sXfxJ2IC6CaAHsI4osPqbMfZCoy48w4c+oPULncflkgY9zmh4BDhYskEgmvHQ+q9M/op08MkEjgRJG02ARke5rZGmr+64j0HivHto4F0Ur43inMcWuB5OaaI8fNeZhertfMelyyY38fFTW7SZG0ZAS6tb4X+agYrGvkNvN1wHIeQ5KOmukkjhcqyWcTbKwAU6COlZW1lHGpBYAEuCwJviiGb25+IBHjy8jxUSTZV6tJHg78iFL7bw9E/tHv1RCnlwr28WmuvEe61K++0a6anxOgQ/Csf8zRfVun80TtQoKlYzA5NQbH1CiosEJIQZsSchqHKfQSEUhQBFISQCaEkDQkmEAFf7j46CLGNdiYmSsLXNAeA5rXurK4tOh5jX+9fJUCut0d3ftuKbCX9m3K5731Zaxg1odSSB6quXhfD+UXfxJghY/DjDsbGx0ckmVny5nyZSQL00YNBpopu6GGc2GGRlZmuztsWMzZCW2OYsBP4i7NwkUEDIXudJGSwl7w9zmHO8k1QsOPEAcaK7DcjZOXBYV9XcbXUQSDmJIsC7Go5HyWv4Ocxtt/TL/yWOU7Ttu/2PHyyYqQPkAFCgAG+tloF8B5KbhcPIInRBzgxxNgEAU75hVXR1vXmr7DYR0vee1rHUO60OAHh3gLPO/FWceyVsy58dSa8PKnDn1WyuTh2a5rg5pLXA6EEg+7SD7ELP8AoouJLiXEmyXFzj7uJPhqV2LdlhbG7MHRc78lafFy1rfZxOIrSFtROaGlrtbcP73RwvQ66Uo8uDixbXYfFxhx4jU307SN/EHxHkRyXV7xbLj7IOeyy1wyuBpzHO0u+hoAjgdPBc7E8OGSUAObqHA0f0mn8fLmvH5/57nt9L8a9XDJlPHZE21s58Ej5mOuJ3ZA180YbG2PvAcQcjTmHC9QOJ89+IOBBmbOKIkblca++zT6syfqleh47HdmQJHFzTw07pscHDkSPQ+GqibQ3dbiYCxtAO1jJ4NkbeUnw4tPg4rljlrLbpnhvDX9njbsF0WAwRVlNE5jnMcC1zSWuB4hzTRHoQsC1bGBFjwy25VtKAKRDUQgrMC0PYg1k0gfVa38Q31Pgs3Scggy4Jxu1tah9Fm1yIZYsAtrqP5KnpWbzxVdJxKJjBNFpIlk1Dk2pOU+gkkIUBoQhAJJoQCEk6QC6z4aQtOMeZHZY2wSF9OykjMwVfLUj0BXJro9yRmlmiALnywFrGgXncJY3keGjXG/Aqmf8a6cf84tfiJvRHiuxjjbQhLspoN7hAAAHIEi68PFezbl4Otn4QVf/DQfWJp/NeE7/wCxH4fFgOLCHxsc3syXAADJlJIGoLfqFObhsfLHGHSyZWsYGAzENa0NAaA0HShXJX4vHZT5N3l+T37EbXw2HoTTQxE8BJIxh9ibVXtX4n4DDuydo6ZwsEQAPAI5ZyQ0m9NCfFeJQ7nTE6mME8e8frTVNdue9lAvbp0zLt01n6sJ7en4X414M/PFOzS7AjfZ6aOC0Yj454VpGXDzuHMkxN9hmN/RcBht0c1/2leQtL+pbc2sjj/hA/NR0X9H2YT26PeT42iaF8UOGy59C6V4dQ6hrK716g3pXAqRsXGNxkDHl1PFUR91w0II5+X7lx20d0GNFtLifMD8lWbtbT+z4x0JzFjn5QAdc+gFVxvh7LjzcfZp+PzTeo9BmdnzRStymxqDYv7rh4eHmrPZMZjuN3ylt2OWmhHX81rwUbJHNcRehF86Pj7LDeDFthw7wTTrJZXQa+oIvyKxaeha8r2u8nEzFxBcZZLI4EhxFjw0UW081kk8SSfU6lKltkeZbusShyZCFIQCCmAtc5oFBrboC48T9ByWuIXqlLJ3RZ4rF03AN1QbHO+iccngtccfXX8P3rY+mi+qIYZ7sH+NVDxA73spDNdfFacVxHl+aJaE0UkiWbUnIahyn0EEISUATSTQCEkIGhJNALo9xNsuw2Je5gBc6CVrcxoAgCS78oyPVc4jMRqNCos3NJl1drbePFyPxDjK4ucANeoc0PBHgc1+RC6fD7aOVovg0D2FLmN5a+1SDoI2/qxMafwU/dfYWIx8piw4aXNYXnM4MAaCG3Z8XDRdOPt2jny/n3rpIdsmxqtku2LPFcltaCXDTvgkrtIzTsrg4cA4U4cdCF0+8/w+xOBwzZ5ZWOc97GsjibI8nM0ucS4tAFADrd++jrZrxbSINt1zR/TuvFaNztxJcex0kk4w39qI2h8TiXvc0v0AygCgfBUuyNgzy4qOF7ZWMfIGGTI4hrSaLqNXpqovLO/9EfRb/wCrvFbaBHFUO6VSbawxOoOMjPmBKD+St/iFucdnyRtikfMHMc9xc1rMuU0OBN2PalTfDr/3XDHpIX/qMc/8lyz5JnOzvx8f1+XSbP39jYAx9gAkd0WRlJAF+NX6rHeXbv2qN8lU2OKm9ac5rfzXEYfC53Cru12k+EY3AziQ5R2bQ0j70mcOayudlnoATyKx5SStuOWVxrjPtZ6LA4knotTm0UiV2Z27tymyc2tFrZCNVKEntFoxb+6fL8f5LIusqPi3fiPwQOc0AE4W6KMXWApkbdAiaza21HxElnwW+d+UVzKhsFlESJMY0C0YxuvrX0H71IjWvENsO9D7IISEJIsyahyGocp9BWhJCgCaSEAmhJAJpIQNB4Hy/JCCgt95h/xuJHITyj9V5b+S6rczfbDYCQuyueDHkJa05uIN6lvTmuex8UGIlfMMVHF2r3SGORmJL2PeS57bjjc1wDiaOayKsA6KP/R2GHHGA/owTO/ayq2Odx8K54TKarsMT8TYXSvk7E29xcTlHP8AzAp21/jT24a1sMjcv/S1PDQUa8lwceBwh/8AkTn9HDM/1YgfgtwwuEY1rxJiXDX5Y4GkEGqIMrq/erXmyrnOHDw6nA/GSWFrmsic7Mbt8urTVd0Bmn7guej32c17XsjpzSCCZHWCOBsNBUEyYIH5MU7/ADYGf+JyX2vBjhh5z+liWf6cMFW55Xf9V5x4/wC7T9t7+TYqTPKxhNZR3pSA3oLdfMn1R8PXVj2uOgZDi3noA3CTH8aWgz4YHTCD/HPK79gNWvEbXpjmQwxwB4p5Z2rnvaCDlL5XuIbYBptWQLuhVZ+ltRYbJkgjZ2khND1JPQDSyqrbG3X4h4Pysb8jAbDR1PVxoWfADgAqnMs2lUmM3te5bmk5hDxXP+PotD2FpopM6qwixDSKeB7fxSup4V9rZG9TnbNa7Vrg3peo91WzRlrqPLpqER5b2FRJ3cfNSGlRS5ExkxtuA/jRWLBQsqLg49C4+iMXNy90GqWTMbWcLdCVqY2ypVUEKzYFjl1I6j9ybX35LXiHchxRGkAoQ5JFmTUOQ1DkGKEIQNK0IQNCSEAmkhA0IQgEIQgnsAbGD6+6hl5FpoREYkpxfMPMIQiU18mpWh7kIUIjW5mlrFpQhSlKij0W1kICEIid2QkIvooLnoQhGbH6FLDQ5j4Vr7oQiUrEy5Rp6eChIQhEiBqzckhENrAosp7xKEIRFQhCJNqHBCEGKEIQf//Z"/>
          <p:cNvSpPr>
            <a:spLocks noChangeAspect="1" noChangeArrowheads="1"/>
          </p:cNvSpPr>
          <p:nvPr/>
        </p:nvSpPr>
        <p:spPr bwMode="auto">
          <a:xfrm>
            <a:off x="63500" y="-838200"/>
            <a:ext cx="2628900" cy="173355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29034" name="AutoShape 10" descr="data:image/jpeg;base64,/9j/4AAQSkZJRgABAQAAAQABAAD/2wCEAAkGBhQSEBUUEhQWFRQVFhQYGRUYFxUVGBYXFRUXGBUXFxgXHSYeGBwjGRQUHy8gIycpLCwsFR4xNTAqNSYrLCkBCQoKDgwOGg8PGiklHyQsLCwsLCwtLCwsLCwvLCwtLCkvLDUsLCksKSwpKiwsLCkqLSkpLCwsLCwsLCksLCwsKf/AABEIAMsA+QMBIgACEQEDEQH/xAAcAAABBQEBAQAAAAAAAAAAAAAAAwQFBgcCAQj/xABGEAACAQIDBAcEBggEBgMBAAABAhEAAwQSIQUGMUETIlFhcYGRBzKhsRRCUpKiwQgjQ2JygrLRFTPh8BZTc6PC8WOT8iT/xAAaAQACAwEBAAAAAAAAAAAAAAAABAECAwUG/8QALREAAgIBAwMCBAYDAAAAAAAAAAECEQMEITESQVETIjJhcfAUUoGRscEFodH/2gAMAwEAAhEDEQA/ANxooooAKKKKACiiigAooooAKKKKACiiigAooooAKKKKACiik7uIVfeYDxP5UAKUVXtq7+4PD6XLyg/ZkZvu+98KqW0vbVbEixad+89Qerdb8FAGnUjdxiLxYCPX0FYftD2n429oGS0P3RnPq3V/BUBitoXL3+bce53MxK/c90elTQG4bR9oeDskg3lZh9VTnb7qBmHmKrOP9r3KxYY97kWx6DMx8wKzO3oIGg7OFKA0EFk2hv5jb37UWx2W1H9VzN8AKZ4XeTFW2zC+7HsciD3ZlAZfI+R4VFg11NSBue6e3hi8MtznEEGJkEgzGkghgY0lZGhFTVZh7JdoRcvWSeauB/EMrehtD/7K0+qkhRRRQAUUUUAFFFFABRRRQAUUUUAFFFFABRRXjOBqTFAHtFR20N4LFhc126iDtZgo9WIFUrbPt02fZkI5vN2W1LfE5V+JoA0auHuheJA8TFYHtj9IW+8jD2FQfauMWP3Uj5mqZtP2jY/ETnxDqD9W3FsfggnzJoA+mtqb3YXDib15E/iYL6BiCfKape1vbnhLciyHun91SB6vl+ANfPhuEmSZJ4k6k+dKI1SQadtT22Yu7ItIlodpJdvhlX1Bqq47efE356W/cYH6obIv3UgHzFQStSyNUgOrenDSnCNTW3Ti2lADhGpZGpJEFLpFACiTTizakgEgSQJPATzPdSCtS9i2zGFBY9gBPyoAVxdkI0K4cfaAYA9sZgDSYNcXD8K5D0AWHcnaHRY+yeT5rZ8wGX8VtR/NW6A182LiChDr7yFXHijBh8VFfRGyMULlhHXUMoI8I0+EVDJHlFFFQAUUUUAFFFFABRSV7EqgliAAJ15DtPd31U9te1nZ2GkNiEZh9VD0h/7cgeZFAFxri5eVRLEAdpIHzrEtq/pFKMww9l3k6F8toAeAzMfUeVUPbHtdx19y4a3ZJ0zW7a54HAdI+Zh5EUAfTmM25atqWLCBzER94kKPM1UNpe2nAWQc1wM8nqWz0xjlJTqT3ZvOvmfH7UvX2zXrty63a7s5/Eaa0AbVtn9IxjIw2H/muNH4U1/FVG2v7Wto4iZvm2DytAJ+LV/jVOr2gBbEYp7jZrjs7H6zMWPqdaTFeCultmgD0UopoWzTjD5VYEqGAIJUzBA4gxrrUgcJTi3bNOre1WAIQKgZQpCqNQARxMnXMZPOe4QjbMmBx7OdBAolqnNsAU5we72Iue7aYDtbqD8WtTmD3Fcx0jgdygsfUx8q2jhnLhFHkiu5Ao1L2pJgAk9g1Pwq8YTcS2okrmjiXcQCBJDAaAjmCNKkTgbdkLwUNGUBcuYEkAjkQYJEkaamOV/RS+KS/kp6j7IpeF2Dff6hUdrdX4cfhUmN21tqGvXYB4BRx8CePpVmxUynRRBILuBIRQrPcgOMxICGO0g8OFVrG7SLEuQS1zgrSejURlynukie89tC9OrS/cLm3uPMFhsMrGVJAgdcZoMxOn9qsVvqxAAU8CIgjuj5cRVSw9rFOC0MwJWer1WOmUGdDMgeYqZ2DtHOvA5bh1JgBbmuXL3yR3kEirYszg9919NzWWGGRbWn232fy7U/72K9tuxkv3F5E5h4Nr+fwqMD1Yt8cMQ1u4QRmUgyCOBkcfE+lVhm1rLNHpm0Vxu4pi4etn9lW0ukwCoTraJTyQwv4Oj9axDPWh+xzaeXEXbRPvBXH9DfEWvWsS5sFFFFQSFFFFABTbaGK6O2zdkRPCSQBPdJFOaabWsZ7LqeEa+AIJ+AoA+Ud+N/b+0LzFnYWAxyWpgRyZwNGcjUk8JgQIFVanG0MG1m7ctN71t2Q+KMVPypvQAUU6wWB6SSbltACB12jjPAAEmI+XbXl60gC5SSY60iADPAa6jvoAb17lrsV7NSByLddBBUrs/dbF31L2cNedACS4RsgA4nMer8akcBuFfuGCQO0KGusPEICB5mrRg5cFXJLkrYrqavmzvZ8putay3LlxDDB2WyAcueIEser1oE6eNS/wDhKYS90fRWlbKrSuphv3m606c4rfHp+t11IylmpXRn2C2Dfu+5acjtIyj1aBVgwXs7unW7cRB2CXP5D4mrmt80spmn4aCC53F3qJPgg8JuPhk97NcP7xgeixUzhcJbtaW7ap4AD5amlIroCnYaeEeEYyyN8seKqkRxIzTGmgQMCTDKZmQNIUGdeqO/pmWOErJB0aZC5MoMm2As6ZpzAk9pYkn0+VAWTHPs5+lZPS/nk+b8foT6v5ULX8VIjUxOUnQqC+fUyWY9pJ1ME6iSi2IJnQAEzpPaTxOvEn5U+w272Iue7ZfxIyg+bRTSzhZJ7p+Bgz6GohjwR+Gtv1Jcsj5PFctmBY9Zbiz2F7bIDx5SOzhVb2jtcmyhVF6oyFyoDhhEhjJkCOB4E86t9rAKRJcKCwAk9kltYPcPOojaexHtXOmw7JdJENaY6d5BOh0nmDJkzSmpipu4/Q2xNx5K1Z25c6MKbrxABCgKYViyg3DroTI7NOwVK7p3LPXF5WaCuQDpNSdIhYXkPebmKd28NdLgf4ebRYAl1C5hz6uaAJ0EzwM0rtfCXsOemNv9ddDBVHC0IjO5P14JAPAanUwRzxlyXAnt60CmJKgIpazdFvMrMpUdG5YKTlBzseJ4xVOuvU9gkW1ZdXKhrujEFYCg9VARpq0MY+yvYard06eFVZZHfSVO7k7T6HH2G+0xT746v4xbqs9JXn0soQynrKQw8VMj4gVBJ9S4Pbtm5EPBPJuqfjpT8Gscw+2xcOnBgrDwcBl+Bjyqe2Rta5aYFWOXmpOh/t40os1OpIc/DXHqizRqKRwuJW4gZTIP+4pamRTgK4u28ykSRIIkcRIiRXdFAHyd7V9mG1tJmIjpkS4f44yXv+7buVTq3L9IvYYCYfEKIyu6NH/yjOPxJcP81YbQB0hqa2TuxdxCG4mUIDlJLAagAxB8R61CKase6W2Dh3dtTlQsq8s5IUMfAH4zyq0eSmRtRtEgdxOjXNecgDU9UgAd/YO+al8Dg8BhWtt9JU3j0bqER2K5kzLmfKwXiJENx4Gn+9u1sO9knDugu58LetKpLsUu2ct6y7a+7cBYhiPfjuqJsXsMbc2mtDrOChlWEARlS0pdwQx1giVOtaOKQqpSfO/0LQd9WuzNq/ihCxmuMlkGWBH6wICIya9Hxnzr+x8fiMMbpF20guH3TnvZACYgBlQmCBJB92nq7UmRhdnEgSEfEPIOh1a2QOBKnTv7aisZsG/ibhuYi6ikwMtpNAFEAAaAaDvrfHhlLiDf12X9EylXdL/Y7xCG7lxF25cu5hdbpC/RIvRi1ZudSwJBjoEy8WlBrNSWK2euGCKtyyWLENbtgZlgCC0ksZ1GoHCo7Dbs2lQIxuXEBJys7ZJbLJyLC65E4/ZHZUnh8EqLFtFVf3QAPhT+HT5Iu20l8jGeSLVK2OLR0pzbptaQnhVg2fsEuV4azxYDNpy7hpJH2qelkhBXJmSi5cEbXtXXauybYww6Hre77gDAlfekjvJ49lQS7Mc/s/MwvrNZ49VCatFpYmnQ53NXDuby4hU6gRwXMLlOjTJjQ5eP2qsCbwWvdwVnOxnrKhRPEwuY8ewA9omap9iwcLiLdy9ZZ7TBkYKM4J95Zgxxk6xwq1YTea7dC9BYREOil3TXX7AKxoDqCeVcXVJvI2uB3C0o0xlj7GJu4jDpfLMl337KMUFtQDLP0cysgDrPrmgcDNd3j2V0GOuqOqr/AKxI7HEMB3Zsw8BT/E7ax1xriNiLdkqTooCiEYq7SetGqEdbg3PlV7+1sO+Jj6S2IuEQModwAq/WuOQOPZMk1XHJY/dJ0qJ6HkfTBW2x0bGgBY6cBM8Ty7Kk7N63hl6W8AxEZVJAUGAdSdC2oMcBOuugo+J9oTo3/wDMiWyCQLhi6/ZmGYZV8lPHjwqtbS2rcvtmuu7t2sxbiOU8OHLStMmqT2gStM1vMu//ABHcxF8m3dIZQxLgnSerJYciWAkds8BUDiMfN9szFhOUuxzE8jqTESDEcgK93PxqDOhJW4xBDAiYAPuk8GALkCYbQUyxWynt3ejiZ4EaAzyMxGogg8CDXK9ecszi+3HzOt+Exx08ci3bu348I5ZitwydQYk6+Ezyikb56x0ieXjTrF2ZKvPEANGskeHH1ptj1GVSDJ1BEQR2c/GmKpibacfmSG7W7LYoyTlQGJ5k84nh41Ysf7NbeQ5LjK4GhPWU+IgH0NOtziFw1uOMsfGXNWTFXuqSSvA6cz3ClZTlb3G4Yo9KtclC2Pca0FtXRle2Wtnn7pzIQeYKXBB7BVzwtyoLefZxcIy5Rc0ElgoJUGAWOgmSJPaKc7AxxuW1JBBEgg6GQYPxrHI79xvjXSunwXnd7a/RNlY9RuPce3+9XD6Qv2h6is3tGnGY1eGVxVGOTApOzRKKKKcOeUr2vbG+kbKvqBLKhuL42v1n9KOP5q+Uq+2doWQ9pgRIIMjtHMeYkedfGm3NmnD4m9ZPG1cdPEKxAPmIPnQAxp/suDdQMWCsQpKkKYPedBrHGmFKW2jUcRw8eVSiGrNU2Fu2t3MvROuVZLPljKeYIhWHGToPzm93sRYS4qdGMrFlRhbXKzDQhSvUuEdnKOetQeINy79HvC3dOGdVN5LajMyODnyz1SCDHLXXlSe6u7F6+9kJh2C2btxjecsc1t4i0VMLpqYHNmOkmmrlOPU72EXFJmvtsi9eZMtnoLaDQZwGOvEhRpz++1JbR3AN3U3SG4nKogzGgBOgkHv14mp6xvHaLZC6m5Ei2pLOV+0FHFe8SB20hiN9cKhId8pHEEQR5HWe6qRyzW8RlxjVNlMxW4rJPWnjxXt8Ka4bZdq0f1sMfsloHmBqfOrLiL1/EZmGJXo2mBZAaF10ZmGZW/lqCu7Ft23/AOZqJLOZBMaQgniGPDu041Ev8rFScHbl4QR0cmrVJEtbbDqshEAGuiqRoPDs+dZtjdrs8uzuodn1MBkQ5V4rplWAZ0HW5VbLmNtq5tAHM6lQQQgEA5mkwBppw1OkGaqmHwaWnzKl3PDKQyyoBgAgkAZgY11A5QetW/qPLHZV9TH03B+SybF26yol5ne8OqFRBmyoFCwEIzFmyycggDMRMyLbs7Yd64yuby5NTEMWhtQGXQKQI07zWXbMa5bQjoylws83LRwyMwLMVnr6dU6in2y72JsybKXySpGY3rIMHsVGIPmDxrKEZJPfk0at8GlbZCYVQc7M7DT6i97MQD3dUan4is4jeUKxNpVUkQXgSf7VXcficW+txUQ6dZ3d2OnZCg+tMfod9vrX27rVu3ZH3nzmmIyil7tyjg722HeLxZ6bO50bU+YCNPd/l1R9lM2HxDE5MnXQ5mXVM31YMk6DQcatWD3OvMSbtk3NP2t28QCeJi3l9Jil7u5z6BUtLH2LQHqXJJ86wzxjmXS+BjTylgkpx5KTiLFsuejLFDqFjrDunn86Vt4Bm920xHLNofE1bLu6t6OtdKjsXIPlFNm3WuH61xvE6fOojihHyy08s5Nvgh7Wzro1GVD8PDQCu/oIJJa6CT9nKO7t08ak/wDhkrx/MmuhsgL9Un4VslFcIycpeRguHtqMpbMJn3i0GI+qIpPH2UNl8i6iGnLB6p11JnhNSJw0cEb5flRbwvEHQEQdZ490VL3VUiq5skN0bubDATqrsNNDrB/8qnbKDj8f9apm5WLyX3sN9afvW5B9RPpV1RddeXAV5/MmptHdwSuCGO8CTaI7qa7oXs1k6cGI+NS+07Ba03cPH41BblzlYcpPjM/6VRcGrLnh001pWKTwx0pWakoaLRRRXSOQBr5d9t2yOh2ozAaXkVvNf1bf0Kf5q+m8ZjUtIXcwo/3A7TWCe3DELikS+qx0VzL35bi8T2da2PWo6ldE9LqzH66Q1zXoqSDc/ZPtAXdmhMil7FxrYZnABBOddB1hAdhMRp3Vd8fbmy6F21XKwQk+9AZQxA4gkAjtrCPZ3vJew73bdoErcCu8LnYLanOUXgTkd+OmgrR7GzMTtOyMwFq28EEl71w5GIXqyEiV45VkERVlOS2RHpr4nxZ3g9kYfA3LV43puAOczuFYwpZsqgxGTpFBj9oe0Q5xu1cJi3DJYuYl/tKjDT+OV0059lSGH9mGFt2it2ZYABiSbkqBBRU4tIB504wuOTCW+hC5RaXTLDuAW0mWIQcJYyQWAYAkM8K0vBM5LJu22/v7olNkbNXos2KtpbEAW7Kk/q7YnjBys0mZjTTU6mq9d3gt2rhzXFWyeBZlUZo60ExI76j8Xt171u4ysHyhiEU5szKpIBOsnhx7dKyy9vQbj3T0fTXbqZASstbBn3AQY0I4AcONTGEZJu/+kK0bbs7beExBAtXVloy6lQxJIhT7rHTh4aU/xGyQB73ooPzj5VkO6G7+0L2Jst0NyzZRwxZuqAJkwrcT4CtubDFuA0qMnQpVjbaJjfcgmuqvFQf4gPkoFNXxqOcpTT91nUelNt4ttWLBuKzgvaQuyqVLDUBVidCWZB3Zp4VFbp7+qcPfuHDi5esgNlTRnQ81zkxlhpjkJA1is/dVorPLGPzLfhN2LDrKWoPawYDyeY+Br07nMokPl7c2Vo8xpWZ7Q9sG0sVIwtoWU7UTpWA77jjIPQVV8UcRiAHxWLa4pbLLXLl5Q32SR+qU92YUU+7/ALKubNpwl0dMtrMGYnKCitcWYJgtbUqmg+sRUrew5A1B07OHqawrd7aj4O5mss1qTGZsuRo1y3ApOUcwesO8RI2XdvfxMQBZvQl6AcjkMHB4Naf9op7ZJ7zxqfxDg6ZR5adTQyxuXtHzNRlzGAcB8/yq9YjYVu7wAHhzqDxu7GVoGp7CST6VtHUXwzSPTLgrFzaDcl9KaPimPaPKpzaOymXkPmfQVG3MEw4jKDJknkOcVp6kmEumKtke2I11PqD+Ve28RqNV+VJ3bqZlXOCWzZdILZfey6mY8uB4waVezl4+QM/nVvUaKxaluip7duGxjukXmUuiPRh6q33q0e0waCOBEjwPCqHvtgf1dq7EQxQ+DCR8VPrVu3dfNhLJPHo1+Aj8q5urW9nQ0sqtE6oBUiq7gLPQYh0HBjmHg3+oNT2GNRe8GHYOl1BOXRv4ef5Gk0PE3hzTmmWAuZgD20+qxRmh0Gimm1cR0dm43YrR4xA+MV0W6OUlexne8e1Wu3GYnqgkKOQUGJjv41TnwH0p3tXJ6Jllo4jK6ssd8j41ZLyTUNhmyX2XmVBHeAdR8a56k76jrqC6eke/8C4MWoGHtkcyQSfvcazTfrcsYQi5Zk2WMQdTbY8ATzBgwe6K1uztJAvWbj9UcRTDaGETE23tMDkdcusEjmG8QYPlW0Z9L5MZYlJNUZLuJtRcPtHDXH9zpFV/+nc/VvPb1XJ8q+icXtj6I2VbgVWPuvlNwSSS2vuT9p9JOoElq+XsXhGtXHtvoyMynxUxW57sYR8XYtXYnpEBJ7+DGf4g3Gm7o5vT5JTH7XvXCejs3EDDW4VuM7jvYA6dymKZbO2fJ0MNOkGGnt4iKtWB3SQcQhb+FSflT59yUYklzrxnNmOkasGE8tSJMaydaq7ZPHBCYTdTolzpMgTDFmhUUwoZpAUcgZA1jLJmV2TsZcoZbaIWzTlVVkqzKTprrE8aeWtz7a3TcLuZVFy9VV6pMHhM69vb21JreS2AqxAEAD4VXpSVIhCVjZcGfypybCqOsaaX8cTzgU12hjFt22e42VEVmYnkqgkk+VSqRJA71bBw1+4koBmN3NCqOkBQA5jxMAcePZVf3a9ngwly5cV2fNoAQBlSZA0PWbhrpw4VF4Dfo4nEXr2qWbQCWkPHrnrO/wC8Qo05DTtJdXt+yD1JZpgdk/n4CqTTXUm6s52SMp5HGNu/BHbzezC9cxZOFysWUM1tmKi0zCBdSNYMcBwI4EGKmsB7KQha7jLqqjFma2jQhJES9xwASJmQiweEVV8TvpeBa4l5leACykSq3CAJzKeJiPUcqrm0trh2zX7puv23Ha6w8MxMeUVg8jXtjf7GsvUwpQmnfb7+2aJdxWxcM+VbX0goAVZZxCA8MoLtkVtJmOfGaa7T9pjGBh8NZQAEBro6VhPGFXKq/eNZudvAnLbQu3IQfguvypz/AIPjWGa4FwyHndYWifBDNw+S1lKMuZbfVmElN7ul9SxX9/r8Zbl8qOrwlB1mKk5UiQNDEzAJ1imGwt7GOIDHMyADpNCMstBBYd3AkTJPZTHBbAs5uszYhvO3b+fSP+GrDith3BYzMBbtLqEUBE7JCjie8ydeNSoqW0E2/P3v/BE9bixY1jilf5q35/f9ODV/8AugTbuZ0IBGbrSDqCDx4VR/aPsq+FtsisEBy3skkhJnMvPgWHpVo3A3nP0K2j6tbzW5/dQwv4StW0Xrdwa8aci5Q5R0qWWCfk+fpvY/HW7i2lsqmUZUEIih2ck95LkntJNX/E2AeIbxmrbt7Y2HWy95lMIpY5RLadg5ms+OMvM36i2yryN5h/Ss/OmFlUvhWxmsfT3Ge8exulwl4KGJVc4kzrb63yBHnTndJJwdj/pr8ql7OLdYNy0SrAagSCDx8ajdy0y2Gtn9jcuWxP2VY5T90rS2ppxTQ5pnUnZNIoFcuZ0PClWSkaQOgc4JMhKjgDp3A8vKn9NLaazTmKlAzRqhN7r2XDEfaZR8c3/jU3VP33xnXS2PqgsfE6D4D410MrqLObiVzRWCs1WN4w9u9auAdUEqfA/6xVrUSKi9t7P6S0R6eNIo6iELV0MAaWsnWonYV8spUxI0I76l1FULma+0zBBMZnH7W2rH+JZQ/BV9a0r2G7U6TANZLQbN1uHHJcGcfi6Sqp7T9m5sPbvAf5bFW/huRB+8o+9TL2NbZ6HG3LUwL1ox/HbOZfw9JXQxu4HJzxqbPosY5LS8Pymkl2wWJ1gf751XwGc68Py/tS9pPhw/3zqHPwZ0SeI2gW4GfU03e7Jrm1Z1gHlJ/PiP9zXhiNIM88x8ABFRYHXSVRfafvCn0K7aR8zs1tHyyVWWzFWYdUEhD1ZnjpV8sYfU/wB5M8DJrNPbTi4t4azwl7rxpwUBRw7c7VvjVyRDM62NjCpdftAH7v8A+qcthLl1/wBW9pdGkXXyqZGUgBpUmCe/SoQXshDdh18OB+FWjZBXL0jcBHxrDPCTzXHuIZZ5MGX1Id0MxumTHS4oGFCgW0uXTlGoUF8ix5mll2VhbOvQXLx7b1zKv3LIB8s5rRNhbqdPbznSVkTynhoO6OfOqPvLg7tq81p+HIgEceHh61pLS5mt3X38hSGry55dLlQg+8j2wRaKYdT9Wyq2Z8WXrt5sag8RtoSTq5PEnn4k8ajLlmGM6+f5n+1ex4eg+Z1rCOminudCOjjzJ2W3d7HZhPDwrYF2nh7uHVZAzrljmJEQ1fP+Cxxt8Ke3N5yBAY+tdHTyjjFc+h637djcsZsmxhcKgtuAZJ05luPyA8qYYPahMQ2vnWMjfi6CD78cm90+I5/CkLu+2LPu3Oj/AIAAfvGW+NTmlGW65GtNCeNUz6XXaSLYYX3VUZSpZiFABEcWgVku1t8sOjEfSQ8E6WkN2ZUggnMEOuXUOcwmSNAMrxWLe62a47O3a7Fj6mkawGXuaxe9uhSyLWHwoOWYe85biSR1UAnjxzamdBwqa3P2m19HvOUL3Hlsi5VnIggCTyA151hmatM9lOPDdLb59R/UFT8h61hlj7TbC/caOy0mVp1k0pFhSLQ+mJLpSs15lr2KCxpVZ7vGCcVcntEeGVYq+4q9kRm+yrH0E1m11yzFmMkkyTzmm9Q9khPTLds4SubiCu2FeNSyY4U7D4YWccVGivy5A91WMprUHtxYv225l1+cfnU6wmqy5LnGLwC37L2n911KntE8CO8GD5VkGzc+z9pWzc6ps3lzdhWYYjuKEnzraLNo1U/anu4Hw4xCjr2yFY9qMYE+DEfeNMYZU6FM8OpX4NWS8qyJzGe/1k0qpywCdZmQRJ8B3aVXNz9ri9s7D3SSWNtVYydGT9W2p5ypPnTva+3vo4TKjXXMwoZQMq8XdyNBJA/3NWp3QmTypEgzmPCOJA5cDz/90i5gTBnSeMjuH/qqZf27j7xmbVidOqpuPrym5pMHgFn1pPY4a3iEuNiLl1iYgucrBtGGVerEGZA5TOhy7KD5YWi/pcOWT1Y04Tl7OfGsQ9reNz48JytWlXjJJYs5J7yGXjW3dHmAGs8wANO2D3V85b67RW5tDEvIg3XA1+qhyL8FFb4fiKMhnWRTnY+IYDI3uyCNeY8KYXMcvKT8KSOPblA+NWcl1WVlFSVM+hvZ/txWthJA0GsyRy1k6VUvavtTDi91L6O0aqrB4PflmPOsifFuRBZiOyTHpwpGtp6i3aXYQxaFQl1X3Ht7GAkwD8qQOJPLSka8z0qdE7ZyeJrmuC9eFqAFJrw3KToqAO89czXlFAHtWXcHa3QY22SYV5tn+b3fxBar+Gwj3DltoznsUFj6CrFsz2dY+6wC2GU8p0P3RLfCoatUTF07N0s3JWuWM00wWAxNmzb+lJlciCRwYganunjB76VF6ufJU6Z0otPdCpomvM9c5++qlzSb1sMpB4EEeois7xOHKOyNxBI9K0eqrvfgoZbgHHqnxHA+k+lOZ42rEcEqdeSuRXhWuhXUUkPERtXAyUbsuJ/UKcRFOLyzp2a+lJAVDLWK2aW2rs5b+Ge046rqQe7sI7wYPlSNo1IWfdrSLKSKb7NXZLWJwl464e7mAmAFuDVpgwJQn+cVa9t43DJZVnxFuz1ZXO4UnTqlVJDzMEEQYPIGs59qOHuWXW9Zd7YvL0dzIxXN0fWUNB10J+7WYkyZOp7edORV+45010ujTcfv/hVBCvdunUQltEWI0E3DETOmQofsiSKgsV7Sbkk2LKW+PWdnvPBEESxC8JE5Z6zQesZp9c5q2Myd2vvtjcVIvYm6yn6gbIn3EhfhUHXJuV5noA7rwvSdFQB2XrktXlFABRXoWeFTuy9xcbiI6PD3IP1mGRfV4B8qAIGitU2N7AMXcg3ri2x2KCx9Wyj0Jq9bG9gGDtwbua6f3mMei5R86APnO3aLGFBJPICT6CrFsr2dY7EEZMOyg83/AFfwbU+Qr6i2VuXhMOItWUXwUL65QJ86mbVhV90AeAA+VAHz5sb9HvEPBv3Qg7FX83j+k1etjewjA2oNxTcP7xLfDRfw1plFAETs7dbDWFy27SqOwAAeggfCpRLYAgAAdgECuqKAEcVhFuIUcSp5fmOw99UTbewHw5zDrW+Tc17m/vWg1y6AggiQdCDrIrOcFNGkMjgZit4RR0w76kt49hdA+ZP8tjp+6eOX+1ROakJRcXTOhGSkrNUqP27hc9hxEkDMPFdflI86kK8IrpNWqOYnTszRhFchqebVwvR3WXkCY8OK/A0zNcxqnR1E7VnL1w1esa5aoLI7tU9sGmVunVtqvErIrXtMwefA3DEm2VceRhvwsawxm1r6I3sthsHfHbZuf0Gvna5xpzE9hLOt0zkmiipDZu7+IxBixZuXO9VJHmeArYXI+itC2N7EMfeguEtDvOc+iSPUir1sf9HWysHEXXc8wItj0GY/iFAGBxUtsvdPF4j/ACcPccfaykL95oX419QbG9mGAw0G3YSR9YiT95pb41ZrODRfdUDv4n1OtAHzdsb2D429BulLQ83PwhfxVetjfo9YZIN93uHsJyj7qa/irXaKAK7sfcHB4aOisop7QoB+973qanbWGVfdUDwGvrStFABRRRQAUUUUAFFFFABRRRQAUUUUANdp4EXrTIeY0PYRwPrVF/wG/wD8s1olFZzxqXJpDI4cBRRRWhmVne/B+7cH8J+a/nVWn1q/bfQHDXJ5LPmDpWfXTDad1I51UrHtPK40HGuTXbj5Vy3D1rAZOlpdDTdTrS44VZckCG08K961ct2xLujqo14spA+dV/YP6PEwcVdb+Fcq/HrH4Cr7uws4gTyVj8P9autPYuBHUP3UUvY/sk2fh4K2EZh9ZhnPrczfCKtVjZttAAqDThzjwnhTqitRcKKKKACiiigAooooAKKKKACiiigAooooAKKKKACiiigAooooAKKKKAP/2Q=="/>
          <p:cNvSpPr>
            <a:spLocks noChangeAspect="1" noChangeArrowheads="1"/>
          </p:cNvSpPr>
          <p:nvPr/>
        </p:nvSpPr>
        <p:spPr bwMode="auto">
          <a:xfrm>
            <a:off x="63500" y="-930275"/>
            <a:ext cx="2371725" cy="19335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29036" name="AutoShape 12" descr="data:image/jpeg;base64,/9j/4AAQSkZJRgABAQAAAQABAAD/2wCEAAkGBhQSEBUUEhQWFRQVFhQYGRUYFxUVGBYXFRUXGBUXFxgXHSYeGBwjGRQUHy8gIycpLCwsFR4xNTAqNSYrLCkBCQoKDgwOGg8PGiklHyQsLCwsLCwtLCwsLCwvLCwtLCkvLDUsLCksKSwpKiwsLCkqLSkpLCwsLCwsLCksLCwsKf/AABEIAMsA+QMBIgACEQEDEQH/xAAcAAABBQEBAQAAAAAAAAAAAAAAAwQFBgcCAQj/xABGEAACAQIDBAcEBggEBgMBAAABAhEAAwQSIQUGMUETIlFhcYGRBzKhsRRCUpKiwQgjQ2JygrLRFTPh8BZTc6PC8WOT8iT/xAAaAQACAwEBAAAAAAAAAAAAAAAABAECAwUG/8QALREAAgIBAwMCBAYDAAAAAAAAAAECEQMEITESQVETIjJhcfAUUoGRscEFodH/2gAMAwEAAhEDEQA/ANxooooAKKKKACiiigAooooAKKKKACiiigAooooAKKKKACiik7uIVfeYDxP5UAKUVXtq7+4PD6XLyg/ZkZvu+98KqW0vbVbEixad+89Qerdb8FAGnUjdxiLxYCPX0FYftD2n429oGS0P3RnPq3V/BUBitoXL3+bce53MxK/c90elTQG4bR9oeDskg3lZh9VTnb7qBmHmKrOP9r3KxYY97kWx6DMx8wKzO3oIGg7OFKA0EFk2hv5jb37UWx2W1H9VzN8AKZ4XeTFW2zC+7HsciD3ZlAZfI+R4VFg11NSBue6e3hi8MtznEEGJkEgzGkghgY0lZGhFTVZh7JdoRcvWSeauB/EMrehtD/7K0+qkhRRRQAUUUUAFFFFABRRRQAUUUUAFFFFABRRXjOBqTFAHtFR20N4LFhc126iDtZgo9WIFUrbPt02fZkI5vN2W1LfE5V+JoA0auHuheJA8TFYHtj9IW+8jD2FQfauMWP3Uj5mqZtP2jY/ETnxDqD9W3FsfggnzJoA+mtqb3YXDib15E/iYL6BiCfKape1vbnhLciyHun91SB6vl+ANfPhuEmSZJ4k6k+dKI1SQadtT22Yu7ItIlodpJdvhlX1Bqq47efE356W/cYH6obIv3UgHzFQStSyNUgOrenDSnCNTW3Ti2lADhGpZGpJEFLpFACiTTizakgEgSQJPATzPdSCtS9i2zGFBY9gBPyoAVxdkI0K4cfaAYA9sZgDSYNcXD8K5D0AWHcnaHRY+yeT5rZ8wGX8VtR/NW6A182LiChDr7yFXHijBh8VFfRGyMULlhHXUMoI8I0+EVDJHlFFFQAUUUUAFFFFABRSV7EqgliAAJ15DtPd31U9te1nZ2GkNiEZh9VD0h/7cgeZFAFxri5eVRLEAdpIHzrEtq/pFKMww9l3k6F8toAeAzMfUeVUPbHtdx19y4a3ZJ0zW7a54HAdI+Zh5EUAfTmM25atqWLCBzER94kKPM1UNpe2nAWQc1wM8nqWz0xjlJTqT3ZvOvmfH7UvX2zXrty63a7s5/Eaa0AbVtn9IxjIw2H/muNH4U1/FVG2v7Wto4iZvm2DytAJ+LV/jVOr2gBbEYp7jZrjs7H6zMWPqdaTFeCultmgD0UopoWzTjD5VYEqGAIJUzBA4gxrrUgcJTi3bNOre1WAIQKgZQpCqNQARxMnXMZPOe4QjbMmBx7OdBAolqnNsAU5we72Iue7aYDtbqD8WtTmD3Fcx0jgdygsfUx8q2jhnLhFHkiu5Ao1L2pJgAk9g1Pwq8YTcS2okrmjiXcQCBJDAaAjmCNKkTgbdkLwUNGUBcuYEkAjkQYJEkaamOV/RS+KS/kp6j7IpeF2Dff6hUdrdX4cfhUmN21tqGvXYB4BRx8CePpVmxUynRRBILuBIRQrPcgOMxICGO0g8OFVrG7SLEuQS1zgrSejURlynukie89tC9OrS/cLm3uPMFhsMrGVJAgdcZoMxOn9qsVvqxAAU8CIgjuj5cRVSw9rFOC0MwJWer1WOmUGdDMgeYqZ2DtHOvA5bh1JgBbmuXL3yR3kEirYszg9919NzWWGGRbWn232fy7U/72K9tuxkv3F5E5h4Nr+fwqMD1Yt8cMQ1u4QRmUgyCOBkcfE+lVhm1rLNHpm0Vxu4pi4etn9lW0ukwCoTraJTyQwv4Oj9axDPWh+xzaeXEXbRPvBXH9DfEWvWsS5sFFFFQSFFFFABTbaGK6O2zdkRPCSQBPdJFOaabWsZ7LqeEa+AIJ+AoA+Ud+N/b+0LzFnYWAxyWpgRyZwNGcjUk8JgQIFVanG0MG1m7ctN71t2Q+KMVPypvQAUU6wWB6SSbltACB12jjPAAEmI+XbXl60gC5SSY60iADPAa6jvoAb17lrsV7NSByLddBBUrs/dbF31L2cNedACS4RsgA4nMer8akcBuFfuGCQO0KGusPEICB5mrRg5cFXJLkrYrqavmzvZ8putay3LlxDDB2WyAcueIEser1oE6eNS/wDhKYS90fRWlbKrSuphv3m606c4rfHp+t11IylmpXRn2C2Dfu+5acjtIyj1aBVgwXs7unW7cRB2CXP5D4mrmt80spmn4aCC53F3qJPgg8JuPhk97NcP7xgeixUzhcJbtaW7ap4AD5amlIroCnYaeEeEYyyN8seKqkRxIzTGmgQMCTDKZmQNIUGdeqO/pmWOErJB0aZC5MoMm2As6ZpzAk9pYkn0+VAWTHPs5+lZPS/nk+b8foT6v5ULX8VIjUxOUnQqC+fUyWY9pJ1ME6iSi2IJnQAEzpPaTxOvEn5U+w272Iue7ZfxIyg+bRTSzhZJ7p+Bgz6GohjwR+Gtv1Jcsj5PFctmBY9Zbiz2F7bIDx5SOzhVb2jtcmyhVF6oyFyoDhhEhjJkCOB4E86t9rAKRJcKCwAk9kltYPcPOojaexHtXOmw7JdJENaY6d5BOh0nmDJkzSmpipu4/Q2xNx5K1Z25c6MKbrxABCgKYViyg3DroTI7NOwVK7p3LPXF5WaCuQDpNSdIhYXkPebmKd28NdLgf4ebRYAl1C5hz6uaAJ0EzwM0rtfCXsOemNv9ddDBVHC0IjO5P14JAPAanUwRzxlyXAnt60CmJKgIpazdFvMrMpUdG5YKTlBzseJ4xVOuvU9gkW1ZdXKhrujEFYCg9VARpq0MY+yvYard06eFVZZHfSVO7k7T6HH2G+0xT746v4xbqs9JXn0soQynrKQw8VMj4gVBJ9S4Pbtm5EPBPJuqfjpT8Gscw+2xcOnBgrDwcBl+Bjyqe2Rta5aYFWOXmpOh/t40os1OpIc/DXHqizRqKRwuJW4gZTIP+4pamRTgK4u28ykSRIIkcRIiRXdFAHyd7V9mG1tJmIjpkS4f44yXv+7buVTq3L9IvYYCYfEKIyu6NH/yjOPxJcP81YbQB0hqa2TuxdxCG4mUIDlJLAagAxB8R61CKase6W2Dh3dtTlQsq8s5IUMfAH4zyq0eSmRtRtEgdxOjXNecgDU9UgAd/YO+al8Dg8BhWtt9JU3j0bqER2K5kzLmfKwXiJENx4Gn+9u1sO9knDugu58LetKpLsUu2ct6y7a+7cBYhiPfjuqJsXsMbc2mtDrOChlWEARlS0pdwQx1giVOtaOKQqpSfO/0LQd9WuzNq/ihCxmuMlkGWBH6wICIya9Hxnzr+x8fiMMbpF20guH3TnvZACYgBlQmCBJB92nq7UmRhdnEgSEfEPIOh1a2QOBKnTv7aisZsG/ibhuYi6ikwMtpNAFEAAaAaDvrfHhlLiDf12X9EylXdL/Y7xCG7lxF25cu5hdbpC/RIvRi1ZudSwJBjoEy8WlBrNSWK2euGCKtyyWLENbtgZlgCC0ksZ1GoHCo7Dbs2lQIxuXEBJys7ZJbLJyLC65E4/ZHZUnh8EqLFtFVf3QAPhT+HT5Iu20l8jGeSLVK2OLR0pzbptaQnhVg2fsEuV4azxYDNpy7hpJH2qelkhBXJmSi5cEbXtXXauybYww6Hre77gDAlfekjvJ49lQS7Mc/s/MwvrNZ49VCatFpYmnQ53NXDuby4hU6gRwXMLlOjTJjQ5eP2qsCbwWvdwVnOxnrKhRPEwuY8ewA9omap9iwcLiLdy9ZZ7TBkYKM4J95Zgxxk6xwq1YTea7dC9BYREOil3TXX7AKxoDqCeVcXVJvI2uB3C0o0xlj7GJu4jDpfLMl337KMUFtQDLP0cysgDrPrmgcDNd3j2V0GOuqOqr/AKxI7HEMB3Zsw8BT/E7ax1xriNiLdkqTooCiEYq7SetGqEdbg3PlV7+1sO+Jj6S2IuEQModwAq/WuOQOPZMk1XHJY/dJ0qJ6HkfTBW2x0bGgBY6cBM8Ty7Kk7N63hl6W8AxEZVJAUGAdSdC2oMcBOuugo+J9oTo3/wDMiWyCQLhi6/ZmGYZV8lPHjwqtbS2rcvtmuu7t2sxbiOU8OHLStMmqT2gStM1vMu//ABHcxF8m3dIZQxLgnSerJYciWAkds8BUDiMfN9szFhOUuxzE8jqTESDEcgK93PxqDOhJW4xBDAiYAPuk8GALkCYbQUyxWynt3ejiZ4EaAzyMxGogg8CDXK9ecszi+3HzOt+Exx08ci3bu348I5ZitwydQYk6+Ezyikb56x0ieXjTrF2ZKvPEANGskeHH1ptj1GVSDJ1BEQR2c/GmKpibacfmSG7W7LYoyTlQGJ5k84nh41Ysf7NbeQ5LjK4GhPWU+IgH0NOtziFw1uOMsfGXNWTFXuqSSvA6cz3ClZTlb3G4Yo9KtclC2Pca0FtXRle2Wtnn7pzIQeYKXBB7BVzwtyoLefZxcIy5Rc0ElgoJUGAWOgmSJPaKc7AxxuW1JBBEgg6GQYPxrHI79xvjXSunwXnd7a/RNlY9RuPce3+9XD6Qv2h6is3tGnGY1eGVxVGOTApOzRKKKKcOeUr2vbG+kbKvqBLKhuL42v1n9KOP5q+Uq+2doWQ9pgRIIMjtHMeYkedfGm3NmnD4m9ZPG1cdPEKxAPmIPnQAxp/suDdQMWCsQpKkKYPedBrHGmFKW2jUcRw8eVSiGrNU2Fu2t3MvROuVZLPljKeYIhWHGToPzm93sRYS4qdGMrFlRhbXKzDQhSvUuEdnKOetQeINy79HvC3dOGdVN5LajMyODnyz1SCDHLXXlSe6u7F6+9kJh2C2btxjecsc1t4i0VMLpqYHNmOkmmrlOPU72EXFJmvtsi9eZMtnoLaDQZwGOvEhRpz++1JbR3AN3U3SG4nKogzGgBOgkHv14mp6xvHaLZC6m5Ei2pLOV+0FHFe8SB20hiN9cKhId8pHEEQR5HWe6qRyzW8RlxjVNlMxW4rJPWnjxXt8Ka4bZdq0f1sMfsloHmBqfOrLiL1/EZmGJXo2mBZAaF10ZmGZW/lqCu7Ft23/AOZqJLOZBMaQgniGPDu041Ev8rFScHbl4QR0cmrVJEtbbDqshEAGuiqRoPDs+dZtjdrs8uzuodn1MBkQ5V4rplWAZ0HW5VbLmNtq5tAHM6lQQQgEA5mkwBppw1OkGaqmHwaWnzKl3PDKQyyoBgAgkAZgY11A5QetW/qPLHZV9TH03B+SybF26yol5ne8OqFRBmyoFCwEIzFmyycggDMRMyLbs7Yd64yuby5NTEMWhtQGXQKQI07zWXbMa5bQjoylws83LRwyMwLMVnr6dU6in2y72JsybKXySpGY3rIMHsVGIPmDxrKEZJPfk0at8GlbZCYVQc7M7DT6i97MQD3dUan4is4jeUKxNpVUkQXgSf7VXcficW+txUQ6dZ3d2OnZCg+tMfod9vrX27rVu3ZH3nzmmIyil7tyjg722HeLxZ6bO50bU+YCNPd/l1R9lM2HxDE5MnXQ5mXVM31YMk6DQcatWD3OvMSbtk3NP2t28QCeJi3l9Jil7u5z6BUtLH2LQHqXJJ86wzxjmXS+BjTylgkpx5KTiLFsuejLFDqFjrDunn86Vt4Bm920xHLNofE1bLu6t6OtdKjsXIPlFNm3WuH61xvE6fOojihHyy08s5Nvgh7Wzro1GVD8PDQCu/oIJJa6CT9nKO7t08ak/wDhkrx/MmuhsgL9Un4VslFcIycpeRguHtqMpbMJn3i0GI+qIpPH2UNl8i6iGnLB6p11JnhNSJw0cEb5flRbwvEHQEQdZ490VL3VUiq5skN0bubDATqrsNNDrB/8qnbKDj8f9apm5WLyX3sN9afvW5B9RPpV1RddeXAV5/MmptHdwSuCGO8CTaI7qa7oXs1k6cGI+NS+07Ba03cPH41BblzlYcpPjM/6VRcGrLnh001pWKTwx0pWakoaLRRRXSOQBr5d9t2yOh2ozAaXkVvNf1bf0Kf5q+m8ZjUtIXcwo/3A7TWCe3DELikS+qx0VzL35bi8T2da2PWo6ldE9LqzH66Q1zXoqSDc/ZPtAXdmhMil7FxrYZnABBOddB1hAdhMRp3Vd8fbmy6F21XKwQk+9AZQxA4gkAjtrCPZ3vJew73bdoErcCu8LnYLanOUXgTkd+OmgrR7GzMTtOyMwFq28EEl71w5GIXqyEiV45VkERVlOS2RHpr4nxZ3g9kYfA3LV43puAOczuFYwpZsqgxGTpFBj9oe0Q5xu1cJi3DJYuYl/tKjDT+OV0059lSGH9mGFt2it2ZYABiSbkqBBRU4tIB504wuOTCW+hC5RaXTLDuAW0mWIQcJYyQWAYAkM8K0vBM5LJu22/v7olNkbNXos2KtpbEAW7Kk/q7YnjBys0mZjTTU6mq9d3gt2rhzXFWyeBZlUZo60ExI76j8Xt171u4ysHyhiEU5szKpIBOsnhx7dKyy9vQbj3T0fTXbqZASstbBn3AQY0I4AcONTGEZJu/+kK0bbs7beExBAtXVloy6lQxJIhT7rHTh4aU/xGyQB73ooPzj5VkO6G7+0L2Jst0NyzZRwxZuqAJkwrcT4CtubDFuA0qMnQpVjbaJjfcgmuqvFQf4gPkoFNXxqOcpTT91nUelNt4ttWLBuKzgvaQuyqVLDUBVidCWZB3Zp4VFbp7+qcPfuHDi5esgNlTRnQ81zkxlhpjkJA1is/dVorPLGPzLfhN2LDrKWoPawYDyeY+Br07nMokPl7c2Vo8xpWZ7Q9sG0sVIwtoWU7UTpWA77jjIPQVV8UcRiAHxWLa4pbLLXLl5Q32SR+qU92YUU+7/ALKubNpwl0dMtrMGYnKCitcWYJgtbUqmg+sRUrew5A1B07OHqawrd7aj4O5mss1qTGZsuRo1y3ApOUcwesO8RI2XdvfxMQBZvQl6AcjkMHB4Naf9op7ZJ7zxqfxDg6ZR5adTQyxuXtHzNRlzGAcB8/yq9YjYVu7wAHhzqDxu7GVoGp7CST6VtHUXwzSPTLgrFzaDcl9KaPimPaPKpzaOymXkPmfQVG3MEw4jKDJknkOcVp6kmEumKtke2I11PqD+Ve28RqNV+VJ3bqZlXOCWzZdILZfey6mY8uB4waVezl4+QM/nVvUaKxaluip7duGxjukXmUuiPRh6q33q0e0waCOBEjwPCqHvtgf1dq7EQxQ+DCR8VPrVu3dfNhLJPHo1+Aj8q5urW9nQ0sqtE6oBUiq7gLPQYh0HBjmHg3+oNT2GNRe8GHYOl1BOXRv4ef5Gk0PE3hzTmmWAuZgD20+qxRmh0Gimm1cR0dm43YrR4xA+MV0W6OUlexne8e1Wu3GYnqgkKOQUGJjv41TnwH0p3tXJ6Jllo4jK6ssd8j41ZLyTUNhmyX2XmVBHeAdR8a56k76jrqC6eke/8C4MWoGHtkcyQSfvcazTfrcsYQi5Zk2WMQdTbY8ATzBgwe6K1uztJAvWbj9UcRTDaGETE23tMDkdcusEjmG8QYPlW0Z9L5MZYlJNUZLuJtRcPtHDXH9zpFV/+nc/VvPb1XJ8q+icXtj6I2VbgVWPuvlNwSSS2vuT9p9JOoElq+XsXhGtXHtvoyMynxUxW57sYR8XYtXYnpEBJ7+DGf4g3Gm7o5vT5JTH7XvXCejs3EDDW4VuM7jvYA6dymKZbO2fJ0MNOkGGnt4iKtWB3SQcQhb+FSflT59yUYklzrxnNmOkasGE8tSJMaydaq7ZPHBCYTdTolzpMgTDFmhUUwoZpAUcgZA1jLJmV2TsZcoZbaIWzTlVVkqzKTprrE8aeWtz7a3TcLuZVFy9VV6pMHhM69vb21JreS2AqxAEAD4VXpSVIhCVjZcGfypybCqOsaaX8cTzgU12hjFt22e42VEVmYnkqgkk+VSqRJA71bBw1+4koBmN3NCqOkBQA5jxMAcePZVf3a9ngwly5cV2fNoAQBlSZA0PWbhrpw4VF4Dfo4nEXr2qWbQCWkPHrnrO/wC8Qo05DTtJdXt+yD1JZpgdk/n4CqTTXUm6s52SMp5HGNu/BHbzezC9cxZOFysWUM1tmKi0zCBdSNYMcBwI4EGKmsB7KQha7jLqqjFma2jQhJES9xwASJmQiweEVV8TvpeBa4l5leACykSq3CAJzKeJiPUcqrm0trh2zX7puv23Ha6w8MxMeUVg8jXtjf7GsvUwpQmnfb7+2aJdxWxcM+VbX0goAVZZxCA8MoLtkVtJmOfGaa7T9pjGBh8NZQAEBro6VhPGFXKq/eNZudvAnLbQu3IQfguvypz/AIPjWGa4FwyHndYWifBDNw+S1lKMuZbfVmElN7ul9SxX9/r8Zbl8qOrwlB1mKk5UiQNDEzAJ1imGwt7GOIDHMyADpNCMstBBYd3AkTJPZTHBbAs5uszYhvO3b+fSP+GrDith3BYzMBbtLqEUBE7JCjie8ydeNSoqW0E2/P3v/BE9bixY1jilf5q35/f9ODV/8AugTbuZ0IBGbrSDqCDx4VR/aPsq+FtsisEBy3skkhJnMvPgWHpVo3A3nP0K2j6tbzW5/dQwv4StW0Xrdwa8aci5Q5R0qWWCfk+fpvY/HW7i2lsqmUZUEIih2ck95LkntJNX/E2AeIbxmrbt7Y2HWy95lMIpY5RLadg5ms+OMvM36i2yryN5h/Ss/OmFlUvhWxmsfT3Ge8exulwl4KGJVc4kzrb63yBHnTndJJwdj/pr8ql7OLdYNy0SrAagSCDx8ajdy0y2Gtn9jcuWxP2VY5T90rS2ppxTQ5pnUnZNIoFcuZ0PClWSkaQOgc4JMhKjgDp3A8vKn9NLaazTmKlAzRqhN7r2XDEfaZR8c3/jU3VP33xnXS2PqgsfE6D4D410MrqLObiVzRWCs1WN4w9u9auAdUEqfA/6xVrUSKi9t7P6S0R6eNIo6iELV0MAaWsnWonYV8spUxI0I76l1FULma+0zBBMZnH7W2rH+JZQ/BV9a0r2G7U6TANZLQbN1uHHJcGcfi6Sqp7T9m5sPbvAf5bFW/huRB+8o+9TL2NbZ6HG3LUwL1ox/HbOZfw9JXQxu4HJzxqbPosY5LS8Pymkl2wWJ1gf751XwGc68Py/tS9pPhw/3zqHPwZ0SeI2gW4GfU03e7Jrm1Z1gHlJ/PiP9zXhiNIM88x8ABFRYHXSVRfafvCn0K7aR8zs1tHyyVWWzFWYdUEhD1ZnjpV8sYfU/wB5M8DJrNPbTi4t4azwl7rxpwUBRw7c7VvjVyRDM62NjCpdftAH7v8A+qcthLl1/wBW9pdGkXXyqZGUgBpUmCe/SoQXshDdh18OB+FWjZBXL0jcBHxrDPCTzXHuIZZ5MGX1Id0MxumTHS4oGFCgW0uXTlGoUF8ix5mll2VhbOvQXLx7b1zKv3LIB8s5rRNhbqdPbznSVkTynhoO6OfOqPvLg7tq81p+HIgEceHh61pLS5mt3X38hSGry55dLlQg+8j2wRaKYdT9Wyq2Z8WXrt5sag8RtoSTq5PEnn4k8ajLlmGM6+f5n+1ex4eg+Z1rCOminudCOjjzJ2W3d7HZhPDwrYF2nh7uHVZAzrljmJEQ1fP+Cxxt8Ke3N5yBAY+tdHTyjjFc+h637djcsZsmxhcKgtuAZJ05luPyA8qYYPahMQ2vnWMjfi6CD78cm90+I5/CkLu+2LPu3Oj/AIAAfvGW+NTmlGW65GtNCeNUz6XXaSLYYX3VUZSpZiFABEcWgVku1t8sOjEfSQ8E6WkN2ZUggnMEOuXUOcwmSNAMrxWLe62a47O3a7Fj6mkawGXuaxe9uhSyLWHwoOWYe85biSR1UAnjxzamdBwqa3P2m19HvOUL3Hlsi5VnIggCTyA151hmatM9lOPDdLb59R/UFT8h61hlj7TbC/caOy0mVp1k0pFhSLQ+mJLpSs15lr2KCxpVZ7vGCcVcntEeGVYq+4q9kRm+yrH0E1m11yzFmMkkyTzmm9Q9khPTLds4SubiCu2FeNSyY4U7D4YWccVGivy5A91WMprUHtxYv225l1+cfnU6wmqy5LnGLwC37L2n911KntE8CO8GD5VkGzc+z9pWzc6ps3lzdhWYYjuKEnzraLNo1U/anu4Hw4xCjr2yFY9qMYE+DEfeNMYZU6FM8OpX4NWS8qyJzGe/1k0qpywCdZmQRJ8B3aVXNz9ri9s7D3SSWNtVYydGT9W2p5ypPnTva+3vo4TKjXXMwoZQMq8XdyNBJA/3NWp3QmTypEgzmPCOJA5cDz/90i5gTBnSeMjuH/qqZf27j7xmbVidOqpuPrym5pMHgFn1pPY4a3iEuNiLl1iYgucrBtGGVerEGZA5TOhy7KD5YWi/pcOWT1Y04Tl7OfGsQ9reNz48JytWlXjJJYs5J7yGXjW3dHmAGs8wANO2D3V85b67RW5tDEvIg3XA1+qhyL8FFb4fiKMhnWRTnY+IYDI3uyCNeY8KYXMcvKT8KSOPblA+NWcl1WVlFSVM+hvZ/txWthJA0GsyRy1k6VUvavtTDi91L6O0aqrB4PflmPOsifFuRBZiOyTHpwpGtp6i3aXYQxaFQl1X3Ht7GAkwD8qQOJPLSka8z0qdE7ZyeJrmuC9eFqAFJrw3KToqAO89czXlFAHtWXcHa3QY22SYV5tn+b3fxBar+Gwj3DltoznsUFj6CrFsz2dY+6wC2GU8p0P3RLfCoatUTF07N0s3JWuWM00wWAxNmzb+lJlciCRwYganunjB76VF6ufJU6Z0otPdCpomvM9c5++qlzSb1sMpB4EEeois7xOHKOyNxBI9K0eqrvfgoZbgHHqnxHA+k+lOZ42rEcEqdeSuRXhWuhXUUkPERtXAyUbsuJ/UKcRFOLyzp2a+lJAVDLWK2aW2rs5b+Ge046rqQe7sI7wYPlSNo1IWfdrSLKSKb7NXZLWJwl464e7mAmAFuDVpgwJQn+cVa9t43DJZVnxFuz1ZXO4UnTqlVJDzMEEQYPIGs59qOHuWXW9Zd7YvL0dzIxXN0fWUNB10J+7WYkyZOp7edORV+45010ujTcfv/hVBCvdunUQltEWI0E3DETOmQofsiSKgsV7Sbkk2LKW+PWdnvPBEESxC8JE5Z6zQesZp9c5q2Myd2vvtjcVIvYm6yn6gbIn3EhfhUHXJuV5noA7rwvSdFQB2XrktXlFABRXoWeFTuy9xcbiI6PD3IP1mGRfV4B8qAIGitU2N7AMXcg3ri2x2KCx9Wyj0Jq9bG9gGDtwbua6f3mMei5R86APnO3aLGFBJPICT6CrFsr2dY7EEZMOyg83/AFfwbU+Qr6i2VuXhMOItWUXwUL65QJ86mbVhV90AeAA+VAHz5sb9HvEPBv3Qg7FX83j+k1etjewjA2oNxTcP7xLfDRfw1plFAETs7dbDWFy27SqOwAAeggfCpRLYAgAAdgECuqKAEcVhFuIUcSp5fmOw99UTbewHw5zDrW+Tc17m/vWg1y6AggiQdCDrIrOcFNGkMjgZit4RR0w76kt49hdA+ZP8tjp+6eOX+1ROakJRcXTOhGSkrNUqP27hc9hxEkDMPFdflI86kK8IrpNWqOYnTszRhFchqebVwvR3WXkCY8OK/A0zNcxqnR1E7VnL1w1esa5aoLI7tU9sGmVunVtqvErIrXtMwefA3DEm2VceRhvwsawxm1r6I3sthsHfHbZuf0Gvna5xpzE9hLOt0zkmiipDZu7+IxBixZuXO9VJHmeArYXI+itC2N7EMfeguEtDvOc+iSPUir1sf9HWysHEXXc8wItj0GY/iFAGBxUtsvdPF4j/ACcPccfaykL95oX419QbG9mGAw0G3YSR9YiT95pb41ZrODRfdUDv4n1OtAHzdsb2D429BulLQ83PwhfxVetjfo9YZIN93uHsJyj7qa/irXaKAK7sfcHB4aOisop7QoB+973qanbWGVfdUDwGvrStFABRRRQAUUUUAFFFFABRRRQAUUUUANdp4EXrTIeY0PYRwPrVF/wG/wD8s1olFZzxqXJpDI4cBRRRWhmVne/B+7cH8J+a/nVWn1q/bfQHDXJ5LPmDpWfXTDad1I51UrHtPK40HGuTXbj5Vy3D1rAZOlpdDTdTrS44VZckCG08K961ct2xLujqo14spA+dV/YP6PEwcVdb+Fcq/HrH4Cr7uws4gTyVj8P9autPYuBHUP3UUvY/sk2fh4K2EZh9ZhnPrczfCKtVjZttAAqDThzjwnhTqitRcKKKKACiiigAooooAKKKKACiiigAooooAKKKKACiiigAooooAKKKKAP/2Q=="/>
          <p:cNvSpPr>
            <a:spLocks noChangeAspect="1" noChangeArrowheads="1"/>
          </p:cNvSpPr>
          <p:nvPr/>
        </p:nvSpPr>
        <p:spPr bwMode="auto">
          <a:xfrm>
            <a:off x="63500" y="-930275"/>
            <a:ext cx="2371725" cy="19335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49506" name="Picture 2" descr="http://desktopreality.com/wp-content/uploads/2012/03/31HardDrive.jpg"/>
          <p:cNvPicPr>
            <a:picLocks noChangeAspect="1" noChangeArrowheads="1"/>
          </p:cNvPicPr>
          <p:nvPr/>
        </p:nvPicPr>
        <p:blipFill>
          <a:blip r:embed="rId3"/>
          <a:srcRect/>
          <a:stretch>
            <a:fillRect/>
          </a:stretch>
        </p:blipFill>
        <p:spPr bwMode="auto">
          <a:xfrm>
            <a:off x="285720" y="2143116"/>
            <a:ext cx="4436068" cy="2500330"/>
          </a:xfrm>
          <a:prstGeom prst="rect">
            <a:avLst/>
          </a:prstGeom>
          <a:noFill/>
        </p:spPr>
      </p:pic>
      <p:pic>
        <p:nvPicPr>
          <p:cNvPr id="149508" name="Picture 4" descr="http://farm1.static.flickr.com/242/445284062_3036d524a7.jpg"/>
          <p:cNvPicPr>
            <a:picLocks noChangeAspect="1" noChangeArrowheads="1"/>
          </p:cNvPicPr>
          <p:nvPr/>
        </p:nvPicPr>
        <p:blipFill>
          <a:blip r:embed="rId4"/>
          <a:srcRect/>
          <a:stretch>
            <a:fillRect/>
          </a:stretch>
        </p:blipFill>
        <p:spPr bwMode="auto">
          <a:xfrm>
            <a:off x="5214942" y="2071678"/>
            <a:ext cx="3571875" cy="2619375"/>
          </a:xfrm>
          <a:prstGeom prst="rect">
            <a:avLst/>
          </a:prstGeom>
          <a:noFill/>
        </p:spPr>
      </p:pic>
      <p:sp>
        <p:nvSpPr>
          <p:cNvPr id="13" name="TextBox 1"/>
          <p:cNvSpPr txBox="1">
            <a:spLocks noChangeArrowheads="1"/>
          </p:cNvSpPr>
          <p:nvPr/>
        </p:nvSpPr>
        <p:spPr bwMode="auto">
          <a:xfrm>
            <a:off x="1285852" y="134919"/>
            <a:ext cx="6699250" cy="579437"/>
          </a:xfrm>
          <a:prstGeom prst="rect">
            <a:avLst/>
          </a:prstGeom>
          <a:solidFill>
            <a:srgbClr val="0000FF"/>
          </a:solidFill>
          <a:ln w="9525">
            <a:noFill/>
            <a:miter lim="800000"/>
            <a:headEnd/>
            <a:tailEnd/>
          </a:ln>
        </p:spPr>
        <p:txBody>
          <a:bodyPr>
            <a:spAutoFit/>
          </a:bodyPr>
          <a:lstStyle/>
          <a:p>
            <a:pPr algn="ctr"/>
            <a:r>
              <a:rPr lang="pt-BR" sz="3200" b="1" dirty="0" smtClean="0">
                <a:solidFill>
                  <a:schemeClr val="bg1"/>
                </a:solidFill>
              </a:rPr>
              <a:t>Utilização dos domínios</a:t>
            </a:r>
            <a:endParaRPr lang="pt-BR" sz="3200"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4D11AB63-EAC2-497E-8993-4939D2CC351E}" type="slidenum">
              <a:rPr lang="zh-CN" altLang="en-US" sz="2000" b="1">
                <a:latin typeface="Arial" pitchFamily="34" charset="0"/>
                <a:ea typeface="宋体" pitchFamily="2" charset="-122"/>
              </a:rPr>
              <a:pPr algn="r"/>
              <a:t>13</a:t>
            </a:fld>
            <a:endParaRPr lang="en-US" altLang="zh-CN" sz="2000" b="1">
              <a:latin typeface="Arial" pitchFamily="34" charset="0"/>
              <a:ea typeface="宋体" pitchFamily="2" charset="-122"/>
            </a:endParaRPr>
          </a:p>
        </p:txBody>
      </p:sp>
      <p:sp>
        <p:nvSpPr>
          <p:cNvPr id="129030" name="AutoShape 6" descr="data:image/jpeg;base64,/9j/4AAQSkZJRgABAQAAAQABAAD/2wCEAAkGBhQSEBQUEhQVFBQVFBQXFxcUFxQUFRQUFBQXFRQVFxQXHCYfFxwkHBQVHy8gJCcpLCwsFR4xNTAqNSYrLCkBCQoKDgwOGA8PGiwkHx8sLCwtKiwpLCwqLCwvLCwpLCwsLCksKSwsKSktLCwpLCksLCwpLCksLSwsLCkpKSksKf/AABEIALYBFAMBIgACEQEDEQH/xAAcAAACAgMBAQAAAAAAAAAAAAAAAQQFAgMGBwj/xABFEAABBAADBQYDBAYIBQUAAAABAAIDEQQSIQUGMUFREyJhcYGRBzKhFEKxwXKSsuHw8RUWI1KCg8LRJGJzs8MzNURTov/EABoBAQADAQEBAAAAAAAAAAAAAAABAgQDBQb/xAAoEQEBAAIBBAICAQQDAAAAAAAAAQIRAxIhMUEEEyJRMmGRofAFcYH/2gAMAwEAAhEDEQA/APFEIQrICEIQCAhNAFCEkAhCEBSE0kDTKSZQJNjCTQ1PRS9l7KfiJAyMWSfQL0zYG4sUVZu+/meXuuefJMXTDjufh5/g92pHiz3dOYNqUdz3WB2gF/3muAHTUWvZY8NEwUGsBFaUOHVW2B2PDK2jG0lwA15cf49Fn++2u14NR89Y3dWeNubKHt6xkPrzbxHsqhe772bjmG3QHTi5oOmmtjy1Xne1N3u1Fj/1CfVx4nz/ABXfDk35Z8sdOLQtuIw7mOLXCiOIWpdVQhCEAhFIQCEIQCEIQCSEINjViU2pFW9BJJ2kqgQUJoEhCEAhCEDSTSQCaEIEmgoQCdJLbAzM5o6uA9yg9Y+GW7+TDmQjvynTwaP9z+C7+DYuSr4nkqvd8COCEdI2e5Fn6lXLtq2bOq863dtr1cMbjjJGjG7LqrFLOB2TgjEY8uUaSVx4Ktk9OnfXdvnxIOlrlJtls7V2UGxw0097B8OPJXbjXFV85Gck/Q68uHsrYXuzc+G8XIb+bp54jPGBmj1fx7zasm+dH815mvodj2O4kG9HA8MoFEa+BPuOi8G25s7sMTND/wDXI9o8QD3T6ivdbcL6ecgpJlC6JCEIQJATSQNCaxQNCSaDJiTk2pOVr4GKE0lUCaEkAhNJA0JJ2gEWhCAQhCBJoQgKU3ZLLnhHWVg93BQlZ7vbNmxGJjZh25pbzNFhvyd68ziAOChMe47KsxsaTqAB7afkrmLBitdSucwG24mAuefmecoAJJsA90cTxUXH/ESBpPznldae6wdF3dPUnJNTdde5o50tLqXObO2q/ExGWEZgCdOBNDULits754kPLbdGWmi1tA+ryD9FMwtuk5ZzGberSwNPOulrn9oYYtdobK4TZe8OJdbmiVx594nnoD3fqCasWF2ew8a57T2rXA9HDn0B4HzBUZYXGqTOZRXx7ayOJJFNOt+GhH19rVFvpua+Z0mNifHlka2QQuc4TODY2iQtaRRqiau69l0WN2O9kpfQDONDUknS3dTrw4DXqbyaI5gzK5r5GlpbXLKdY79Dp1Vry3HvHLj+PM7+XZ4yhZzAZnZeFmvK9PosFuYQhCECQmhAIpNJAkJoQZtWLk2pOU+gkISUBoQhAIQhAkJoQCEIQCEWhAk0IQCud0p8uMh7xZndkzAkFpf3WuBHRxafRU63YPEmORjxxY9rh5tcHD6gKLNzS2OXTlL+nsOI2S7FxSxQEWHsGZw0oxtL3a/NV5aHNh6rnn/C6cOJb2jjwvKGgg6HmdCNK146rvcLtGJpGJh7seIa14sUKo/MOTgSQT/yjwKNobxue28zQzNwa4WR4gG+Xgskys8PQ+uZd607h7I+y4eaI8e0zE8fma26PTSvdVsOBY6TJiBrZLX0O/yzcNfLra6Td3HNla9wAym2gg8cjiD7m68lRbZfZFSNEovJEaLX2RoRxFdRwVbuumOMi3h2ZDG00XP8Gta0DlrQFpSTRRspmuvE/MSTft4KiZtSaJ5ZLFkceFG2uHHuuujw8+qi4naGY8KP8clWrakm1w6e3EcRQ/Hl15LHD4UGRslNzRHM51UXAtNAmta4noB4qFhpDbfPXrp5+Kot7t7GQQvhic4zPDmOGtMa68zteZB0A8+STG2yRx6+mWvMUIQvQeaChCEAikJWgaEIQJNASQZtScm0pOU+hjSE0lAEJoQJFJoQJNCEAgoQgEIQgEITpAlkEqRmQenbk7wxzYNmFfpNBnyXwkicS9wvhYvnyAPWrWXdxryXOJIvutBrj1IXlOxNo9jiI5B91wsDUlp0cK8iV7jKwujtgLh82gJsVfKuIWbkx1dxt4OT1VTvFs0iONuDuNzW5e6TTtcwLhzo3rxGbxpc1s/FytmcMRTCDRLiG2eNkk6q3xrhLmE8s0TDYYIKqgdTIS05iemgHiqmJmBjddS4h4OhloMHTuaZvXRRPDtZ4u/8unn3himHZlzJAReW2uo1pwvXxUGeGy3StBd8Qcut+Oq2YaPtRZHHgOAA63zKkiC3kH7p8tAPbh+C51NbcK0kWdOd+Zul5jv5DlxjvFrfwXp0smWmjnQNEXxHAri/iXsk9rE8D5mOF9cpv3731C6cfbL/ALZOXvNuDQhC1MwQhCASTQgAhCEAhJCDNqTk2pOU+gkkIUBoSTQCEJIBCEIGhCEFjsvAxubJLMXCOPIMrKD5JJMxYxpcCGio3uLiDQbwJIUn7fhB8uDcf+piXu/YjYtUJrAP/wCbFRezIZr/AO4FHw8DCwkl+ezlADclZdCXE3x5Vw5pJs2nHbEHLA4f/FJjHfhO1H9YGj5cJgx/lPf/ANyRyrxhD1WQwXj9Ff68v0r1RO/rNJ92LCt8sJhD9XRE/VMb3YkfK9rP0IcOz9mMLU+JhjDRGA7S35pC41d6F2UX5ctFpGDap+rJHXEt2+ONqvteIA6NlkaPZpAUd+8GJPHETnzmlP4uWY2O7Jn7N+T+/ldl4181Vx0UfFuNMbpTbrutB7xs24C3a9Sa5UovHcZupmcvaPY8Gx2LwWEdKbe7DtMjyLdJ/azRtLjzOVg1OpUXDbCgiOgaa0N6/wAfyVPJvT9lZgoNSH4GB2ljK8ulLb6tOf3AVBtTeaRrqot5jgVmywvVdNfHyyYzcemMfGxndAGorxF/7ilz2P26zNlae8b4etrim7xTSHK3ugmiddBZNfX6K7hgjhZne4cLc53M/wAclTKTF0xzud/UXWCNuDnHh1+q5rfTeYYmVrIzccQIBHBzj8zh4aADyvmqvbe87pbZFbY+BP3n/wCw8PfoqaJ4HFThx9+quXNySzpx8FjICDm5H6FRlbMm5EadD0WifZ16x/qnj6dfJaGaVAQm5pBoij46JIkUhCAgEFCCgEk0kGbUnJtScp9DGkIQoDQhJAyhCEAEIRaAQhCC2fX2CPqcVN7Nhgr9spbKhDi0ONNLwCegJAJ9BqjENrBQeM+KP/4woH4FTdiYPOxoAsucQPV1LR8bDqz05c2XTjt2/wARtj4KKOD7IIQ8vfmETs5yACi45nc6r/F0We6Jw8ezMQ58Ub5QZ9XQOlcB2DezAkyEM7xJ1I5+aq9p7Eljc0TSGRxaSLfI8tGYijnAI4XSsNn7lGTDunzxty56Y6y92QWaFVyPPktufx8bxzqy138s0+T+e5NqPdSCBuMhOKBMOY5qzXqxwZ8pB+Yt4Kfv59lkxQ+xtc2NsbWuvMbkDnFxBc4kinNHGtCrHYe7LZ52ROdkDs2tZuDSflvwWe3N12wTuiY4vDcveLcupbZFa9V2+nD7fPfXhmvPl9fVrtvylYjfOE7Fbgw1/amNsXGOgWva5zsufNlIBo5eJpeafYWvxUEbiWte+NriOID5A0kXzpeqw7k4eSFmWR7ZnMa7vAZASA4gtDbqjxs8jR4LzTfjZkmFxTWuFENBa4atJa92rXcDWnksPLeLoyxwvfbbxzl6scs52sXfxJ2IC6CaAHsI4osPqbMfZCoy48w4c+oPULncflkgY9zmh4BDhYskEgmvHQ+q9M/op08MkEjgRJG02ARke5rZGmr+64j0HivHto4F0Ur43inMcWuB5OaaI8fNeZhertfMelyyY38fFTW7SZG0ZAS6tb4X+agYrGvkNvN1wHIeQ5KOmukkjhcqyWcTbKwAU6COlZW1lHGpBYAEuCwJviiGb25+IBHjy8jxUSTZV6tJHg78iFL7bw9E/tHv1RCnlwr28WmuvEe61K++0a6anxOgQ/Csf8zRfVun80TtQoKlYzA5NQbH1CiosEJIQZsSchqHKfQSEUhQBFISQCaEkDQkmEAFf7j46CLGNdiYmSsLXNAeA5rXurK4tOh5jX+9fJUCut0d3ftuKbCX9m3K5731Zaxg1odSSB6quXhfD+UXfxJghY/DjDsbGx0ckmVny5nyZSQL00YNBpopu6GGc2GGRlZmuztsWMzZCW2OYsBP4i7NwkUEDIXudJGSwl7w9zmHO8k1QsOPEAcaK7DcjZOXBYV9XcbXUQSDmJIsC7Go5HyWv4Ocxtt/TL/yWOU7Ttu/2PHyyYqQPkAFCgAG+tloF8B5KbhcPIInRBzgxxNgEAU75hVXR1vXmr7DYR0vee1rHUO60OAHh3gLPO/FWceyVsy58dSa8PKnDn1WyuTh2a5rg5pLXA6EEg+7SD7ELP8AoouJLiXEmyXFzj7uJPhqV2LdlhbG7MHRc78lafFy1rfZxOIrSFtROaGlrtbcP73RwvQ66Uo8uDixbXYfFxhx4jU307SN/EHxHkRyXV7xbLj7IOeyy1wyuBpzHO0u+hoAjgdPBc7E8OGSUAObqHA0f0mn8fLmvH5/57nt9L8a9XDJlPHZE21s58Ej5mOuJ3ZA180YbG2PvAcQcjTmHC9QOJ89+IOBBmbOKIkblca++zT6syfqleh47HdmQJHFzTw07pscHDkSPQ+GqibQ3dbiYCxtAO1jJ4NkbeUnw4tPg4rljlrLbpnhvDX9njbsF0WAwRVlNE5jnMcC1zSWuB4hzTRHoQsC1bGBFjwy25VtKAKRDUQgrMC0PYg1k0gfVa38Q31Pgs3Scggy4Jxu1tah9Fm1yIZYsAtrqP5KnpWbzxVdJxKJjBNFpIlk1Dk2pOU+gkkIUBoQhAJJoQCEk6QC6z4aQtOMeZHZY2wSF9OykjMwVfLUj0BXJro9yRmlmiALnywFrGgXncJY3keGjXG/Aqmf8a6cf84tfiJvRHiuxjjbQhLspoN7hAAAHIEi68PFezbl4Otn4QVf/DQfWJp/NeE7/wCxH4fFgOLCHxsc3syXAADJlJIGoLfqFObhsfLHGHSyZWsYGAzENa0NAaA0HShXJX4vHZT5N3l+T37EbXw2HoTTQxE8BJIxh9ibVXtX4n4DDuydo6ZwsEQAPAI5ZyQ0m9NCfFeJQ7nTE6mME8e8frTVNdue9lAvbp0zLt01n6sJ7en4X414M/PFOzS7AjfZ6aOC0Yj454VpGXDzuHMkxN9hmN/RcBht0c1/2leQtL+pbc2sjj/hA/NR0X9H2YT26PeT42iaF8UOGy59C6V4dQ6hrK716g3pXAqRsXGNxkDHl1PFUR91w0II5+X7lx20d0GNFtLifMD8lWbtbT+z4x0JzFjn5QAdc+gFVxvh7LjzcfZp+PzTeo9BmdnzRStymxqDYv7rh4eHmrPZMZjuN3ylt2OWmhHX81rwUbJHNcRehF86Pj7LDeDFthw7wTTrJZXQa+oIvyKxaeha8r2u8nEzFxBcZZLI4EhxFjw0UW081kk8SSfU6lKltkeZbusShyZCFIQCCmAtc5oFBrboC48T9ByWuIXqlLJ3RZ4rF03AN1QbHO+iccngtccfXX8P3rY+mi+qIYZ7sH+NVDxA73spDNdfFacVxHl+aJaE0UkiWbUnIahyn0EEISUATSTQCEkIGhJNALo9xNsuw2Je5gBc6CVrcxoAgCS78oyPVc4jMRqNCos3NJl1drbePFyPxDjK4ucANeoc0PBHgc1+RC6fD7aOVovg0D2FLmN5a+1SDoI2/qxMafwU/dfYWIx8piw4aXNYXnM4MAaCG3Z8XDRdOPt2jny/n3rpIdsmxqtku2LPFcltaCXDTvgkrtIzTsrg4cA4U4cdCF0+8/w+xOBwzZ5ZWOc97GsjibI8nM0ucS4tAFADrd++jrZrxbSINt1zR/TuvFaNztxJcex0kk4w39qI2h8TiXvc0v0AygCgfBUuyNgzy4qOF7ZWMfIGGTI4hrSaLqNXpqovLO/9EfRb/wCrvFbaBHFUO6VSbawxOoOMjPmBKD+St/iFucdnyRtikfMHMc9xc1rMuU0OBN2PalTfDr/3XDHpIX/qMc/8lyz5JnOzvx8f1+XSbP39jYAx9gAkd0WRlJAF+NX6rHeXbv2qN8lU2OKm9ac5rfzXEYfC53Cru12k+EY3AziQ5R2bQ0j70mcOayudlnoATyKx5SStuOWVxrjPtZ6LA4knotTm0UiV2Z27tymyc2tFrZCNVKEntFoxb+6fL8f5LIusqPi3fiPwQOc0AE4W6KMXWApkbdAiaza21HxElnwW+d+UVzKhsFlESJMY0C0YxuvrX0H71IjWvENsO9D7IISEJIsyahyGocp9BWhJCgCaSEAmhJAJpIQNB4Hy/JCCgt95h/xuJHITyj9V5b+S6rczfbDYCQuyueDHkJa05uIN6lvTmuex8UGIlfMMVHF2r3SGORmJL2PeS57bjjc1wDiaOayKsA6KP/R2GHHGA/owTO/ayq2Odx8K54TKarsMT8TYXSvk7E29xcTlHP8AzAp21/jT24a1sMjcv/S1PDQUa8lwceBwh/8AkTn9HDM/1YgfgtwwuEY1rxJiXDX5Y4GkEGqIMrq/erXmyrnOHDw6nA/GSWFrmsic7Mbt8urTVd0Bmn7guej32c17XsjpzSCCZHWCOBsNBUEyYIH5MU7/ADYGf+JyX2vBjhh5z+liWf6cMFW55Xf9V5x4/wC7T9t7+TYqTPKxhNZR3pSA3oLdfMn1R8PXVj2uOgZDi3noA3CTH8aWgz4YHTCD/HPK79gNWvEbXpjmQwxwB4p5Z2rnvaCDlL5XuIbYBptWQLuhVZ+ltRYbJkgjZ2khND1JPQDSyqrbG3X4h4Pysb8jAbDR1PVxoWfADgAqnMs2lUmM3te5bmk5hDxXP+PotD2FpopM6qwixDSKeB7fxSup4V9rZG9TnbNa7Vrg3peo91WzRlrqPLpqER5b2FRJ3cfNSGlRS5ExkxtuA/jRWLBQsqLg49C4+iMXNy90GqWTMbWcLdCVqY2ypVUEKzYFjl1I6j9ybX35LXiHchxRGkAoQ5JFmTUOQ1DkGKEIQNK0IQNCSEAmkhA0IQgEIQgnsAbGD6+6hl5FpoREYkpxfMPMIQiU18mpWh7kIUIjW5mlrFpQhSlKij0W1kICEIid2QkIvooLnoQhGbH6FLDQ5j4Vr7oQiUrEy5Rp6eChIQhEiBqzckhENrAosp7xKEIRFQhCJNqHBCEGKEIQf//Z"/>
          <p:cNvSpPr>
            <a:spLocks noChangeAspect="1" noChangeArrowheads="1"/>
          </p:cNvSpPr>
          <p:nvPr/>
        </p:nvSpPr>
        <p:spPr bwMode="auto">
          <a:xfrm>
            <a:off x="63500" y="-838200"/>
            <a:ext cx="2628900" cy="173355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29034" name="AutoShape 10" descr="data:image/jpeg;base64,/9j/4AAQSkZJRgABAQAAAQABAAD/2wCEAAkGBhQSEBUUEhQWFRQVFhQYGRUYFxUVGBYXFRUXGBUXFxgXHSYeGBwjGRQUHy8gIycpLCwsFR4xNTAqNSYrLCkBCQoKDgwOGg8PGiklHyQsLCwsLCwtLCwsLCwvLCwtLCkvLDUsLCksKSwpKiwsLCkqLSkpLCwsLCwsLCksLCwsKf/AABEIAMsA+QMBIgACEQEDEQH/xAAcAAABBQEBAQAAAAAAAAAAAAAAAwQFBgcCAQj/xABGEAACAQIDBAcEBggEBgMBAAABAhEAAwQSIQUGMUETIlFhcYGRBzKhsRRCUpKiwQgjQ2JygrLRFTPh8BZTc6PC8WOT8iT/xAAaAQACAwEBAAAAAAAAAAAAAAAABAECAwUG/8QALREAAgIBAwMCBAYDAAAAAAAAAAECEQMEITESQVETIjJhcfAUUoGRscEFodH/2gAMAwEAAhEDEQA/ANxooooAKKKKACiiigAooooAKKKKACiiigAooooAKKKKACiik7uIVfeYDxP5UAKUVXtq7+4PD6XLyg/ZkZvu+98KqW0vbVbEixad+89Qerdb8FAGnUjdxiLxYCPX0FYftD2n429oGS0P3RnPq3V/BUBitoXL3+bce53MxK/c90elTQG4bR9oeDskg3lZh9VTnb7qBmHmKrOP9r3KxYY97kWx6DMx8wKzO3oIGg7OFKA0EFk2hv5jb37UWx2W1H9VzN8AKZ4XeTFW2zC+7HsciD3ZlAZfI+R4VFg11NSBue6e3hi8MtznEEGJkEgzGkghgY0lZGhFTVZh7JdoRcvWSeauB/EMrehtD/7K0+qkhRRRQAUUUUAFFFFABRRRQAUUUUAFFFFABRRXjOBqTFAHtFR20N4LFhc126iDtZgo9WIFUrbPt02fZkI5vN2W1LfE5V+JoA0auHuheJA8TFYHtj9IW+8jD2FQfauMWP3Uj5mqZtP2jY/ETnxDqD9W3FsfggnzJoA+mtqb3YXDib15E/iYL6BiCfKape1vbnhLciyHun91SB6vl+ANfPhuEmSZJ4k6k+dKI1SQadtT22Yu7ItIlodpJdvhlX1Bqq47efE356W/cYH6obIv3UgHzFQStSyNUgOrenDSnCNTW3Ti2lADhGpZGpJEFLpFACiTTizakgEgSQJPATzPdSCtS9i2zGFBY9gBPyoAVxdkI0K4cfaAYA9sZgDSYNcXD8K5D0AWHcnaHRY+yeT5rZ8wGX8VtR/NW6A182LiChDr7yFXHijBh8VFfRGyMULlhHXUMoI8I0+EVDJHlFFFQAUUUUAFFFFABRSV7EqgliAAJ15DtPd31U9te1nZ2GkNiEZh9VD0h/7cgeZFAFxri5eVRLEAdpIHzrEtq/pFKMww9l3k6F8toAeAzMfUeVUPbHtdx19y4a3ZJ0zW7a54HAdI+Zh5EUAfTmM25atqWLCBzER94kKPM1UNpe2nAWQc1wM8nqWz0xjlJTqT3ZvOvmfH7UvX2zXrty63a7s5/Eaa0AbVtn9IxjIw2H/muNH4U1/FVG2v7Wto4iZvm2DytAJ+LV/jVOr2gBbEYp7jZrjs7H6zMWPqdaTFeCultmgD0UopoWzTjD5VYEqGAIJUzBA4gxrrUgcJTi3bNOre1WAIQKgZQpCqNQARxMnXMZPOe4QjbMmBx7OdBAolqnNsAU5we72Iue7aYDtbqD8WtTmD3Fcx0jgdygsfUx8q2jhnLhFHkiu5Ao1L2pJgAk9g1Pwq8YTcS2okrmjiXcQCBJDAaAjmCNKkTgbdkLwUNGUBcuYEkAjkQYJEkaamOV/RS+KS/kp6j7IpeF2Dff6hUdrdX4cfhUmN21tqGvXYB4BRx8CePpVmxUynRRBILuBIRQrPcgOMxICGO0g8OFVrG7SLEuQS1zgrSejURlynukie89tC9OrS/cLm3uPMFhsMrGVJAgdcZoMxOn9qsVvqxAAU8CIgjuj5cRVSw9rFOC0MwJWer1WOmUGdDMgeYqZ2DtHOvA5bh1JgBbmuXL3yR3kEirYszg9919NzWWGGRbWn232fy7U/72K9tuxkv3F5E5h4Nr+fwqMD1Yt8cMQ1u4QRmUgyCOBkcfE+lVhm1rLNHpm0Vxu4pi4etn9lW0ukwCoTraJTyQwv4Oj9axDPWh+xzaeXEXbRPvBXH9DfEWvWsS5sFFFFQSFFFFABTbaGK6O2zdkRPCSQBPdJFOaabWsZ7LqeEa+AIJ+AoA+Ud+N/b+0LzFnYWAxyWpgRyZwNGcjUk8JgQIFVanG0MG1m7ctN71t2Q+KMVPypvQAUU6wWB6SSbltACB12jjPAAEmI+XbXl60gC5SSY60iADPAa6jvoAb17lrsV7NSByLddBBUrs/dbF31L2cNedACS4RsgA4nMer8akcBuFfuGCQO0KGusPEICB5mrRg5cFXJLkrYrqavmzvZ8putay3LlxDDB2WyAcueIEser1oE6eNS/wDhKYS90fRWlbKrSuphv3m606c4rfHp+t11IylmpXRn2C2Dfu+5acjtIyj1aBVgwXs7unW7cRB2CXP5D4mrmt80spmn4aCC53F3qJPgg8JuPhk97NcP7xgeixUzhcJbtaW7ap4AD5amlIroCnYaeEeEYyyN8seKqkRxIzTGmgQMCTDKZmQNIUGdeqO/pmWOErJB0aZC5MoMm2As6ZpzAk9pYkn0+VAWTHPs5+lZPS/nk+b8foT6v5ULX8VIjUxOUnQqC+fUyWY9pJ1ME6iSi2IJnQAEzpPaTxOvEn5U+w272Iue7ZfxIyg+bRTSzhZJ7p+Bgz6GohjwR+Gtv1Jcsj5PFctmBY9Zbiz2F7bIDx5SOzhVb2jtcmyhVF6oyFyoDhhEhjJkCOB4E86t9rAKRJcKCwAk9kltYPcPOojaexHtXOmw7JdJENaY6d5BOh0nmDJkzSmpipu4/Q2xNx5K1Z25c6MKbrxABCgKYViyg3DroTI7NOwVK7p3LPXF5WaCuQDpNSdIhYXkPebmKd28NdLgf4ebRYAl1C5hz6uaAJ0EzwM0rtfCXsOemNv9ddDBVHC0IjO5P14JAPAanUwRzxlyXAnt60CmJKgIpazdFvMrMpUdG5YKTlBzseJ4xVOuvU9gkW1ZdXKhrujEFYCg9VARpq0MY+yvYard06eFVZZHfSVO7k7T6HH2G+0xT746v4xbqs9JXn0soQynrKQw8VMj4gVBJ9S4Pbtm5EPBPJuqfjpT8Gscw+2xcOnBgrDwcBl+Bjyqe2Rta5aYFWOXmpOh/t40os1OpIc/DXHqizRqKRwuJW4gZTIP+4pamRTgK4u28ykSRIIkcRIiRXdFAHyd7V9mG1tJmIjpkS4f44yXv+7buVTq3L9IvYYCYfEKIyu6NH/yjOPxJcP81YbQB0hqa2TuxdxCG4mUIDlJLAagAxB8R61CKase6W2Dh3dtTlQsq8s5IUMfAH4zyq0eSmRtRtEgdxOjXNecgDU9UgAd/YO+al8Dg8BhWtt9JU3j0bqER2K5kzLmfKwXiJENx4Gn+9u1sO9knDugu58LetKpLsUu2ct6y7a+7cBYhiPfjuqJsXsMbc2mtDrOChlWEARlS0pdwQx1giVOtaOKQqpSfO/0LQd9WuzNq/ihCxmuMlkGWBH6wICIya9Hxnzr+x8fiMMbpF20guH3TnvZACYgBlQmCBJB92nq7UmRhdnEgSEfEPIOh1a2QOBKnTv7aisZsG/ibhuYi6ikwMtpNAFEAAaAaDvrfHhlLiDf12X9EylXdL/Y7xCG7lxF25cu5hdbpC/RIvRi1ZudSwJBjoEy8WlBrNSWK2euGCKtyyWLENbtgZlgCC0ksZ1GoHCo7Dbs2lQIxuXEBJys7ZJbLJyLC65E4/ZHZUnh8EqLFtFVf3QAPhT+HT5Iu20l8jGeSLVK2OLR0pzbptaQnhVg2fsEuV4azxYDNpy7hpJH2qelkhBXJmSi5cEbXtXXauybYww6Hre77gDAlfekjvJ49lQS7Mc/s/MwvrNZ49VCatFpYmnQ53NXDuby4hU6gRwXMLlOjTJjQ5eP2qsCbwWvdwVnOxnrKhRPEwuY8ewA9omap9iwcLiLdy9ZZ7TBkYKM4J95Zgxxk6xwq1YTea7dC9BYREOil3TXX7AKxoDqCeVcXVJvI2uB3C0o0xlj7GJu4jDpfLMl337KMUFtQDLP0cysgDrPrmgcDNd3j2V0GOuqOqr/AKxI7HEMB3Zsw8BT/E7ax1xriNiLdkqTooCiEYq7SetGqEdbg3PlV7+1sO+Jj6S2IuEQModwAq/WuOQOPZMk1XHJY/dJ0qJ6HkfTBW2x0bGgBY6cBM8Ty7Kk7N63hl6W8AxEZVJAUGAdSdC2oMcBOuugo+J9oTo3/wDMiWyCQLhi6/ZmGYZV8lPHjwqtbS2rcvtmuu7t2sxbiOU8OHLStMmqT2gStM1vMu//ABHcxF8m3dIZQxLgnSerJYciWAkds8BUDiMfN9szFhOUuxzE8jqTESDEcgK93PxqDOhJW4xBDAiYAPuk8GALkCYbQUyxWynt3ejiZ4EaAzyMxGogg8CDXK9ecszi+3HzOt+Exx08ci3bu348I5ZitwydQYk6+Ezyikb56x0ieXjTrF2ZKvPEANGskeHH1ptj1GVSDJ1BEQR2c/GmKpibacfmSG7W7LYoyTlQGJ5k84nh41Ysf7NbeQ5LjK4GhPWU+IgH0NOtziFw1uOMsfGXNWTFXuqSSvA6cz3ClZTlb3G4Yo9KtclC2Pca0FtXRle2Wtnn7pzIQeYKXBB7BVzwtyoLefZxcIy5Rc0ElgoJUGAWOgmSJPaKc7AxxuW1JBBEgg6GQYPxrHI79xvjXSunwXnd7a/RNlY9RuPce3+9XD6Qv2h6is3tGnGY1eGVxVGOTApOzRKKKKcOeUr2vbG+kbKvqBLKhuL42v1n9KOP5q+Uq+2doWQ9pgRIIMjtHMeYkedfGm3NmnD4m9ZPG1cdPEKxAPmIPnQAxp/suDdQMWCsQpKkKYPedBrHGmFKW2jUcRw8eVSiGrNU2Fu2t3MvROuVZLPljKeYIhWHGToPzm93sRYS4qdGMrFlRhbXKzDQhSvUuEdnKOetQeINy79HvC3dOGdVN5LajMyODnyz1SCDHLXXlSe6u7F6+9kJh2C2btxjecsc1t4i0VMLpqYHNmOkmmrlOPU72EXFJmvtsi9eZMtnoLaDQZwGOvEhRpz++1JbR3AN3U3SG4nKogzGgBOgkHv14mp6xvHaLZC6m5Ei2pLOV+0FHFe8SB20hiN9cKhId8pHEEQR5HWe6qRyzW8RlxjVNlMxW4rJPWnjxXt8Ka4bZdq0f1sMfsloHmBqfOrLiL1/EZmGJXo2mBZAaF10ZmGZW/lqCu7Ft23/AOZqJLOZBMaQgniGPDu041Ev8rFScHbl4QR0cmrVJEtbbDqshEAGuiqRoPDs+dZtjdrs8uzuodn1MBkQ5V4rplWAZ0HW5VbLmNtq5tAHM6lQQQgEA5mkwBppw1OkGaqmHwaWnzKl3PDKQyyoBgAgkAZgY11A5QetW/qPLHZV9TH03B+SybF26yol5ne8OqFRBmyoFCwEIzFmyycggDMRMyLbs7Yd64yuby5NTEMWhtQGXQKQI07zWXbMa5bQjoylws83LRwyMwLMVnr6dU6in2y72JsybKXySpGY3rIMHsVGIPmDxrKEZJPfk0at8GlbZCYVQc7M7DT6i97MQD3dUan4is4jeUKxNpVUkQXgSf7VXcficW+txUQ6dZ3d2OnZCg+tMfod9vrX27rVu3ZH3nzmmIyil7tyjg722HeLxZ6bO50bU+YCNPd/l1R9lM2HxDE5MnXQ5mXVM31YMk6DQcatWD3OvMSbtk3NP2t28QCeJi3l9Jil7u5z6BUtLH2LQHqXJJ86wzxjmXS+BjTylgkpx5KTiLFsuejLFDqFjrDunn86Vt4Bm920xHLNofE1bLu6t6OtdKjsXIPlFNm3WuH61xvE6fOojihHyy08s5Nvgh7Wzro1GVD8PDQCu/oIJJa6CT9nKO7t08ak/wDhkrx/MmuhsgL9Un4VslFcIycpeRguHtqMpbMJn3i0GI+qIpPH2UNl8i6iGnLB6p11JnhNSJw0cEb5flRbwvEHQEQdZ490VL3VUiq5skN0bubDATqrsNNDrB/8qnbKDj8f9apm5WLyX3sN9afvW5B9RPpV1RddeXAV5/MmptHdwSuCGO8CTaI7qa7oXs1k6cGI+NS+07Ba03cPH41BblzlYcpPjM/6VRcGrLnh001pWKTwx0pWakoaLRRRXSOQBr5d9t2yOh2ozAaXkVvNf1bf0Kf5q+m8ZjUtIXcwo/3A7TWCe3DELikS+qx0VzL35bi8T2da2PWo6ldE9LqzH66Q1zXoqSDc/ZPtAXdmhMil7FxrYZnABBOddB1hAdhMRp3Vd8fbmy6F21XKwQk+9AZQxA4gkAjtrCPZ3vJew73bdoErcCu8LnYLanOUXgTkd+OmgrR7GzMTtOyMwFq28EEl71w5GIXqyEiV45VkERVlOS2RHpr4nxZ3g9kYfA3LV43puAOczuFYwpZsqgxGTpFBj9oe0Q5xu1cJi3DJYuYl/tKjDT+OV0059lSGH9mGFt2it2ZYABiSbkqBBRU4tIB504wuOTCW+hC5RaXTLDuAW0mWIQcJYyQWAYAkM8K0vBM5LJu22/v7olNkbNXos2KtpbEAW7Kk/q7YnjBys0mZjTTU6mq9d3gt2rhzXFWyeBZlUZo60ExI76j8Xt171u4ysHyhiEU5szKpIBOsnhx7dKyy9vQbj3T0fTXbqZASstbBn3AQY0I4AcONTGEZJu/+kK0bbs7beExBAtXVloy6lQxJIhT7rHTh4aU/xGyQB73ooPzj5VkO6G7+0L2Jst0NyzZRwxZuqAJkwrcT4CtubDFuA0qMnQpVjbaJjfcgmuqvFQf4gPkoFNXxqOcpTT91nUelNt4ttWLBuKzgvaQuyqVLDUBVidCWZB3Zp4VFbp7+qcPfuHDi5esgNlTRnQ81zkxlhpjkJA1is/dVorPLGPzLfhN2LDrKWoPawYDyeY+Br07nMokPl7c2Vo8xpWZ7Q9sG0sVIwtoWU7UTpWA77jjIPQVV8UcRiAHxWLa4pbLLXLl5Q32SR+qU92YUU+7/ALKubNpwl0dMtrMGYnKCitcWYJgtbUqmg+sRUrew5A1B07OHqawrd7aj4O5mss1qTGZsuRo1y3ApOUcwesO8RI2XdvfxMQBZvQl6AcjkMHB4Naf9op7ZJ7zxqfxDg6ZR5adTQyxuXtHzNRlzGAcB8/yq9YjYVu7wAHhzqDxu7GVoGp7CST6VtHUXwzSPTLgrFzaDcl9KaPimPaPKpzaOymXkPmfQVG3MEw4jKDJknkOcVp6kmEumKtke2I11PqD+Ve28RqNV+VJ3bqZlXOCWzZdILZfey6mY8uB4waVezl4+QM/nVvUaKxaluip7duGxjukXmUuiPRh6q33q0e0waCOBEjwPCqHvtgf1dq7EQxQ+DCR8VPrVu3dfNhLJPHo1+Aj8q5urW9nQ0sqtE6oBUiq7gLPQYh0HBjmHg3+oNT2GNRe8GHYOl1BOXRv4ef5Gk0PE3hzTmmWAuZgD20+qxRmh0Gimm1cR0dm43YrR4xA+MV0W6OUlexne8e1Wu3GYnqgkKOQUGJjv41TnwH0p3tXJ6Jllo4jK6ssd8j41ZLyTUNhmyX2XmVBHeAdR8a56k76jrqC6eke/8C4MWoGHtkcyQSfvcazTfrcsYQi5Zk2WMQdTbY8ATzBgwe6K1uztJAvWbj9UcRTDaGETE23tMDkdcusEjmG8QYPlW0Z9L5MZYlJNUZLuJtRcPtHDXH9zpFV/+nc/VvPb1XJ8q+icXtj6I2VbgVWPuvlNwSSS2vuT9p9JOoElq+XsXhGtXHtvoyMynxUxW57sYR8XYtXYnpEBJ7+DGf4g3Gm7o5vT5JTH7XvXCejs3EDDW4VuM7jvYA6dymKZbO2fJ0MNOkGGnt4iKtWB3SQcQhb+FSflT59yUYklzrxnNmOkasGE8tSJMaydaq7ZPHBCYTdTolzpMgTDFmhUUwoZpAUcgZA1jLJmV2TsZcoZbaIWzTlVVkqzKTprrE8aeWtz7a3TcLuZVFy9VV6pMHhM69vb21JreS2AqxAEAD4VXpSVIhCVjZcGfypybCqOsaaX8cTzgU12hjFt22e42VEVmYnkqgkk+VSqRJA71bBw1+4koBmN3NCqOkBQA5jxMAcePZVf3a9ngwly5cV2fNoAQBlSZA0PWbhrpw4VF4Dfo4nEXr2qWbQCWkPHrnrO/wC8Qo05DTtJdXt+yD1JZpgdk/n4CqTTXUm6s52SMp5HGNu/BHbzezC9cxZOFysWUM1tmKi0zCBdSNYMcBwI4EGKmsB7KQha7jLqqjFma2jQhJES9xwASJmQiweEVV8TvpeBa4l5leACykSq3CAJzKeJiPUcqrm0trh2zX7puv23Ha6w8MxMeUVg8jXtjf7GsvUwpQmnfb7+2aJdxWxcM+VbX0goAVZZxCA8MoLtkVtJmOfGaa7T9pjGBh8NZQAEBro6VhPGFXKq/eNZudvAnLbQu3IQfguvypz/AIPjWGa4FwyHndYWifBDNw+S1lKMuZbfVmElN7ul9SxX9/r8Zbl8qOrwlB1mKk5UiQNDEzAJ1imGwt7GOIDHMyADpNCMstBBYd3AkTJPZTHBbAs5uszYhvO3b+fSP+GrDith3BYzMBbtLqEUBE7JCjie8ydeNSoqW0E2/P3v/BE9bixY1jilf5q35/f9ODV/8AugTbuZ0IBGbrSDqCDx4VR/aPsq+FtsisEBy3skkhJnMvPgWHpVo3A3nP0K2j6tbzW5/dQwv4StW0Xrdwa8aci5Q5R0qWWCfk+fpvY/HW7i2lsqmUZUEIih2ck95LkntJNX/E2AeIbxmrbt7Y2HWy95lMIpY5RLadg5ms+OMvM36i2yryN5h/Ss/OmFlUvhWxmsfT3Ge8exulwl4KGJVc4kzrb63yBHnTndJJwdj/pr8ql7OLdYNy0SrAagSCDx8ajdy0y2Gtn9jcuWxP2VY5T90rS2ppxTQ5pnUnZNIoFcuZ0PClWSkaQOgc4JMhKjgDp3A8vKn9NLaazTmKlAzRqhN7r2XDEfaZR8c3/jU3VP33xnXS2PqgsfE6D4D410MrqLObiVzRWCs1WN4w9u9auAdUEqfA/6xVrUSKi9t7P6S0R6eNIo6iELV0MAaWsnWonYV8spUxI0I76l1FULma+0zBBMZnH7W2rH+JZQ/BV9a0r2G7U6TANZLQbN1uHHJcGcfi6Sqp7T9m5sPbvAf5bFW/huRB+8o+9TL2NbZ6HG3LUwL1ox/HbOZfw9JXQxu4HJzxqbPosY5LS8Pymkl2wWJ1gf751XwGc68Py/tS9pPhw/3zqHPwZ0SeI2gW4GfU03e7Jrm1Z1gHlJ/PiP9zXhiNIM88x8ABFRYHXSVRfafvCn0K7aR8zs1tHyyVWWzFWYdUEhD1ZnjpV8sYfU/wB5M8DJrNPbTi4t4azwl7rxpwUBRw7c7VvjVyRDM62NjCpdftAH7v8A+qcthLl1/wBW9pdGkXXyqZGUgBpUmCe/SoQXshDdh18OB+FWjZBXL0jcBHxrDPCTzXHuIZZ5MGX1Id0MxumTHS4oGFCgW0uXTlGoUF8ix5mll2VhbOvQXLx7b1zKv3LIB8s5rRNhbqdPbznSVkTynhoO6OfOqPvLg7tq81p+HIgEceHh61pLS5mt3X38hSGry55dLlQg+8j2wRaKYdT9Wyq2Z8WXrt5sag8RtoSTq5PEnn4k8ajLlmGM6+f5n+1ex4eg+Z1rCOminudCOjjzJ2W3d7HZhPDwrYF2nh7uHVZAzrljmJEQ1fP+Cxxt8Ke3N5yBAY+tdHTyjjFc+h637djcsZsmxhcKgtuAZJ05luPyA8qYYPahMQ2vnWMjfi6CD78cm90+I5/CkLu+2LPu3Oj/AIAAfvGW+NTmlGW65GtNCeNUz6XXaSLYYX3VUZSpZiFABEcWgVku1t8sOjEfSQ8E6WkN2ZUggnMEOuXUOcwmSNAMrxWLe62a47O3a7Fj6mkawGXuaxe9uhSyLWHwoOWYe85biSR1UAnjxzamdBwqa3P2m19HvOUL3Hlsi5VnIggCTyA151hmatM9lOPDdLb59R/UFT8h61hlj7TbC/caOy0mVp1k0pFhSLQ+mJLpSs15lr2KCxpVZ7vGCcVcntEeGVYq+4q9kRm+yrH0E1m11yzFmMkkyTzmm9Q9khPTLds4SubiCu2FeNSyY4U7D4YWccVGivy5A91WMprUHtxYv225l1+cfnU6wmqy5LnGLwC37L2n911KntE8CO8GD5VkGzc+z9pWzc6ps3lzdhWYYjuKEnzraLNo1U/anu4Hw4xCjr2yFY9qMYE+DEfeNMYZU6FM8OpX4NWS8qyJzGe/1k0qpywCdZmQRJ8B3aVXNz9ri9s7D3SSWNtVYydGT9W2p5ypPnTva+3vo4TKjXXMwoZQMq8XdyNBJA/3NWp3QmTypEgzmPCOJA5cDz/90i5gTBnSeMjuH/qqZf27j7xmbVidOqpuPrym5pMHgFn1pPY4a3iEuNiLl1iYgucrBtGGVerEGZA5TOhy7KD5YWi/pcOWT1Y04Tl7OfGsQ9reNz48JytWlXjJJYs5J7yGXjW3dHmAGs8wANO2D3V85b67RW5tDEvIg3XA1+qhyL8FFb4fiKMhnWRTnY+IYDI3uyCNeY8KYXMcvKT8KSOPblA+NWcl1WVlFSVM+hvZ/txWthJA0GsyRy1k6VUvavtTDi91L6O0aqrB4PflmPOsifFuRBZiOyTHpwpGtp6i3aXYQxaFQl1X3Ht7GAkwD8qQOJPLSka8z0qdE7ZyeJrmuC9eFqAFJrw3KToqAO89czXlFAHtWXcHa3QY22SYV5tn+b3fxBar+Gwj3DltoznsUFj6CrFsz2dY+6wC2GU8p0P3RLfCoatUTF07N0s3JWuWM00wWAxNmzb+lJlciCRwYganunjB76VF6ufJU6Z0otPdCpomvM9c5++qlzSb1sMpB4EEeois7xOHKOyNxBI9K0eqrvfgoZbgHHqnxHA+k+lOZ42rEcEqdeSuRXhWuhXUUkPERtXAyUbsuJ/UKcRFOLyzp2a+lJAVDLWK2aW2rs5b+Ge046rqQe7sI7wYPlSNo1IWfdrSLKSKb7NXZLWJwl464e7mAmAFuDVpgwJQn+cVa9t43DJZVnxFuz1ZXO4UnTqlVJDzMEEQYPIGs59qOHuWXW9Zd7YvL0dzIxXN0fWUNB10J+7WYkyZOp7edORV+45010ujTcfv/hVBCvdunUQltEWI0E3DETOmQofsiSKgsV7Sbkk2LKW+PWdnvPBEESxC8JE5Z6zQesZp9c5q2Myd2vvtjcVIvYm6yn6gbIn3EhfhUHXJuV5noA7rwvSdFQB2XrktXlFABRXoWeFTuy9xcbiI6PD3IP1mGRfV4B8qAIGitU2N7AMXcg3ri2x2KCx9Wyj0Jq9bG9gGDtwbua6f3mMei5R86APnO3aLGFBJPICT6CrFsr2dY7EEZMOyg83/AFfwbU+Qr6i2VuXhMOItWUXwUL65QJ86mbVhV90AeAA+VAHz5sb9HvEPBv3Qg7FX83j+k1etjewjA2oNxTcP7xLfDRfw1plFAETs7dbDWFy27SqOwAAeggfCpRLYAgAAdgECuqKAEcVhFuIUcSp5fmOw99UTbewHw5zDrW+Tc17m/vWg1y6AggiQdCDrIrOcFNGkMjgZit4RR0w76kt49hdA+ZP8tjp+6eOX+1ROakJRcXTOhGSkrNUqP27hc9hxEkDMPFdflI86kK8IrpNWqOYnTszRhFchqebVwvR3WXkCY8OK/A0zNcxqnR1E7VnL1w1esa5aoLI7tU9sGmVunVtqvErIrXtMwefA3DEm2VceRhvwsawxm1r6I3sthsHfHbZuf0Gvna5xpzE9hLOt0zkmiipDZu7+IxBixZuXO9VJHmeArYXI+itC2N7EMfeguEtDvOc+iSPUir1sf9HWysHEXXc8wItj0GY/iFAGBxUtsvdPF4j/ACcPccfaykL95oX419QbG9mGAw0G3YSR9YiT95pb41ZrODRfdUDv4n1OtAHzdsb2D429BulLQ83PwhfxVetjfo9YZIN93uHsJyj7qa/irXaKAK7sfcHB4aOisop7QoB+973qanbWGVfdUDwGvrStFABRRRQAUUUUAFFFFABRRRQAUUUUANdp4EXrTIeY0PYRwPrVF/wG/wD8s1olFZzxqXJpDI4cBRRRWhmVne/B+7cH8J+a/nVWn1q/bfQHDXJ5LPmDpWfXTDad1I51UrHtPK40HGuTXbj5Vy3D1rAZOlpdDTdTrS44VZckCG08K961ct2xLujqo14spA+dV/YP6PEwcVdb+Fcq/HrH4Cr7uws4gTyVj8P9autPYuBHUP3UUvY/sk2fh4K2EZh9ZhnPrczfCKtVjZttAAqDThzjwnhTqitRcKKKKACiiigAooooAKKKKACiiigAooooAKKKKACiiigAooooAKKKKAP/2Q=="/>
          <p:cNvSpPr>
            <a:spLocks noChangeAspect="1" noChangeArrowheads="1"/>
          </p:cNvSpPr>
          <p:nvPr/>
        </p:nvSpPr>
        <p:spPr bwMode="auto">
          <a:xfrm>
            <a:off x="63500" y="-930275"/>
            <a:ext cx="2371725" cy="19335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29036" name="AutoShape 12" descr="data:image/jpeg;base64,/9j/4AAQSkZJRgABAQAAAQABAAD/2wCEAAkGBhQSEBUUEhQWFRQVFhQYGRUYFxUVGBYXFRUXGBUXFxgXHSYeGBwjGRQUHy8gIycpLCwsFR4xNTAqNSYrLCkBCQoKDgwOGg8PGiklHyQsLCwsLCwtLCwsLCwvLCwtLCkvLDUsLCksKSwpKiwsLCkqLSkpLCwsLCwsLCksLCwsKf/AABEIAMsA+QMBIgACEQEDEQH/xAAcAAABBQEBAQAAAAAAAAAAAAAAAwQFBgcCAQj/xABGEAACAQIDBAcEBggEBgMBAAABAhEAAwQSIQUGMUETIlFhcYGRBzKhsRRCUpKiwQgjQ2JygrLRFTPh8BZTc6PC8WOT8iT/xAAaAQACAwEBAAAAAAAAAAAAAAAABAECAwUG/8QALREAAgIBAwMCBAYDAAAAAAAAAAECEQMEITESQVETIjJhcfAUUoGRscEFodH/2gAMAwEAAhEDEQA/ANxooooAKKKKACiiigAooooAKKKKACiiigAooooAKKKKACiik7uIVfeYDxP5UAKUVXtq7+4PD6XLyg/ZkZvu+98KqW0vbVbEixad+89Qerdb8FAGnUjdxiLxYCPX0FYftD2n429oGS0P3RnPq3V/BUBitoXL3+bce53MxK/c90elTQG4bR9oeDskg3lZh9VTnb7qBmHmKrOP9r3KxYY97kWx6DMx8wKzO3oIGg7OFKA0EFk2hv5jb37UWx2W1H9VzN8AKZ4XeTFW2zC+7HsciD3ZlAZfI+R4VFg11NSBue6e3hi8MtznEEGJkEgzGkghgY0lZGhFTVZh7JdoRcvWSeauB/EMrehtD/7K0+qkhRRRQAUUUUAFFFFABRRRQAUUUUAFFFFABRRXjOBqTFAHtFR20N4LFhc126iDtZgo9WIFUrbPt02fZkI5vN2W1LfE5V+JoA0auHuheJA8TFYHtj9IW+8jD2FQfauMWP3Uj5mqZtP2jY/ETnxDqD9W3FsfggnzJoA+mtqb3YXDib15E/iYL6BiCfKape1vbnhLciyHun91SB6vl+ANfPhuEmSZJ4k6k+dKI1SQadtT22Yu7ItIlodpJdvhlX1Bqq47efE356W/cYH6obIv3UgHzFQStSyNUgOrenDSnCNTW3Ti2lADhGpZGpJEFLpFACiTTizakgEgSQJPATzPdSCtS9i2zGFBY9gBPyoAVxdkI0K4cfaAYA9sZgDSYNcXD8K5D0AWHcnaHRY+yeT5rZ8wGX8VtR/NW6A182LiChDr7yFXHijBh8VFfRGyMULlhHXUMoI8I0+EVDJHlFFFQAUUUUAFFFFABRSV7EqgliAAJ15DtPd31U9te1nZ2GkNiEZh9VD0h/7cgeZFAFxri5eVRLEAdpIHzrEtq/pFKMww9l3k6F8toAeAzMfUeVUPbHtdx19y4a3ZJ0zW7a54HAdI+Zh5EUAfTmM25atqWLCBzER94kKPM1UNpe2nAWQc1wM8nqWz0xjlJTqT3ZvOvmfH7UvX2zXrty63a7s5/Eaa0AbVtn9IxjIw2H/muNH4U1/FVG2v7Wto4iZvm2DytAJ+LV/jVOr2gBbEYp7jZrjs7H6zMWPqdaTFeCultmgD0UopoWzTjD5VYEqGAIJUzBA4gxrrUgcJTi3bNOre1WAIQKgZQpCqNQARxMnXMZPOe4QjbMmBx7OdBAolqnNsAU5we72Iue7aYDtbqD8WtTmD3Fcx0jgdygsfUx8q2jhnLhFHkiu5Ao1L2pJgAk9g1Pwq8YTcS2okrmjiXcQCBJDAaAjmCNKkTgbdkLwUNGUBcuYEkAjkQYJEkaamOV/RS+KS/kp6j7IpeF2Dff6hUdrdX4cfhUmN21tqGvXYB4BRx8CePpVmxUynRRBILuBIRQrPcgOMxICGO0g8OFVrG7SLEuQS1zgrSejURlynukie89tC9OrS/cLm3uPMFhsMrGVJAgdcZoMxOn9qsVvqxAAU8CIgjuj5cRVSw9rFOC0MwJWer1WOmUGdDMgeYqZ2DtHOvA5bh1JgBbmuXL3yR3kEirYszg9919NzWWGGRbWn232fy7U/72K9tuxkv3F5E5h4Nr+fwqMD1Yt8cMQ1u4QRmUgyCOBkcfE+lVhm1rLNHpm0Vxu4pi4etn9lW0ukwCoTraJTyQwv4Oj9axDPWh+xzaeXEXbRPvBXH9DfEWvWsS5sFFFFQSFFFFABTbaGK6O2zdkRPCSQBPdJFOaabWsZ7LqeEa+AIJ+AoA+Ud+N/b+0LzFnYWAxyWpgRyZwNGcjUk8JgQIFVanG0MG1m7ctN71t2Q+KMVPypvQAUU6wWB6SSbltACB12jjPAAEmI+XbXl60gC5SSY60iADPAa6jvoAb17lrsV7NSByLddBBUrs/dbF31L2cNedACS4RsgA4nMer8akcBuFfuGCQO0KGusPEICB5mrRg5cFXJLkrYrqavmzvZ8putay3LlxDDB2WyAcueIEser1oE6eNS/wDhKYS90fRWlbKrSuphv3m606c4rfHp+t11IylmpXRn2C2Dfu+5acjtIyj1aBVgwXs7unW7cRB2CXP5D4mrmt80spmn4aCC53F3qJPgg8JuPhk97NcP7xgeixUzhcJbtaW7ap4AD5amlIroCnYaeEeEYyyN8seKqkRxIzTGmgQMCTDKZmQNIUGdeqO/pmWOErJB0aZC5MoMm2As6ZpzAk9pYkn0+VAWTHPs5+lZPS/nk+b8foT6v5ULX8VIjUxOUnQqC+fUyWY9pJ1ME6iSi2IJnQAEzpPaTxOvEn5U+w272Iue7ZfxIyg+bRTSzhZJ7p+Bgz6GohjwR+Gtv1Jcsj5PFctmBY9Zbiz2F7bIDx5SOzhVb2jtcmyhVF6oyFyoDhhEhjJkCOB4E86t9rAKRJcKCwAk9kltYPcPOojaexHtXOmw7JdJENaY6d5BOh0nmDJkzSmpipu4/Q2xNx5K1Z25c6MKbrxABCgKYViyg3DroTI7NOwVK7p3LPXF5WaCuQDpNSdIhYXkPebmKd28NdLgf4ebRYAl1C5hz6uaAJ0EzwM0rtfCXsOemNv9ddDBVHC0IjO5P14JAPAanUwRzxlyXAnt60CmJKgIpazdFvMrMpUdG5YKTlBzseJ4xVOuvU9gkW1ZdXKhrujEFYCg9VARpq0MY+yvYard06eFVZZHfSVO7k7T6HH2G+0xT746v4xbqs9JXn0soQynrKQw8VMj4gVBJ9S4Pbtm5EPBPJuqfjpT8Gscw+2xcOnBgrDwcBl+Bjyqe2Rta5aYFWOXmpOh/t40os1OpIc/DXHqizRqKRwuJW4gZTIP+4pamRTgK4u28ykSRIIkcRIiRXdFAHyd7V9mG1tJmIjpkS4f44yXv+7buVTq3L9IvYYCYfEKIyu6NH/yjOPxJcP81YbQB0hqa2TuxdxCG4mUIDlJLAagAxB8R61CKase6W2Dh3dtTlQsq8s5IUMfAH4zyq0eSmRtRtEgdxOjXNecgDU9UgAd/YO+al8Dg8BhWtt9JU3j0bqER2K5kzLmfKwXiJENx4Gn+9u1sO9knDugu58LetKpLsUu2ct6y7a+7cBYhiPfjuqJsXsMbc2mtDrOChlWEARlS0pdwQx1giVOtaOKQqpSfO/0LQd9WuzNq/ihCxmuMlkGWBH6wICIya9Hxnzr+x8fiMMbpF20guH3TnvZACYgBlQmCBJB92nq7UmRhdnEgSEfEPIOh1a2QOBKnTv7aisZsG/ibhuYi6ikwMtpNAFEAAaAaDvrfHhlLiDf12X9EylXdL/Y7xCG7lxF25cu5hdbpC/RIvRi1ZudSwJBjoEy8WlBrNSWK2euGCKtyyWLENbtgZlgCC0ksZ1GoHCo7Dbs2lQIxuXEBJys7ZJbLJyLC65E4/ZHZUnh8EqLFtFVf3QAPhT+HT5Iu20l8jGeSLVK2OLR0pzbptaQnhVg2fsEuV4azxYDNpy7hpJH2qelkhBXJmSi5cEbXtXXauybYww6Hre77gDAlfekjvJ49lQS7Mc/s/MwvrNZ49VCatFpYmnQ53NXDuby4hU6gRwXMLlOjTJjQ5eP2qsCbwWvdwVnOxnrKhRPEwuY8ewA9omap9iwcLiLdy9ZZ7TBkYKM4J95Zgxxk6xwq1YTea7dC9BYREOil3TXX7AKxoDqCeVcXVJvI2uB3C0o0xlj7GJu4jDpfLMl337KMUFtQDLP0cysgDrPrmgcDNd3j2V0GOuqOqr/AKxI7HEMB3Zsw8BT/E7ax1xriNiLdkqTooCiEYq7SetGqEdbg3PlV7+1sO+Jj6S2IuEQModwAq/WuOQOPZMk1XHJY/dJ0qJ6HkfTBW2x0bGgBY6cBM8Ty7Kk7N63hl6W8AxEZVJAUGAdSdC2oMcBOuugo+J9oTo3/wDMiWyCQLhi6/ZmGYZV8lPHjwqtbS2rcvtmuu7t2sxbiOU8OHLStMmqT2gStM1vMu//ABHcxF8m3dIZQxLgnSerJYciWAkds8BUDiMfN9szFhOUuxzE8jqTESDEcgK93PxqDOhJW4xBDAiYAPuk8GALkCYbQUyxWynt3ejiZ4EaAzyMxGogg8CDXK9ecszi+3HzOt+Exx08ci3bu348I5ZitwydQYk6+Ezyikb56x0ieXjTrF2ZKvPEANGskeHH1ptj1GVSDJ1BEQR2c/GmKpibacfmSG7W7LYoyTlQGJ5k84nh41Ysf7NbeQ5LjK4GhPWU+IgH0NOtziFw1uOMsfGXNWTFXuqSSvA6cz3ClZTlb3G4Yo9KtclC2Pca0FtXRle2Wtnn7pzIQeYKXBB7BVzwtyoLefZxcIy5Rc0ElgoJUGAWOgmSJPaKc7AxxuW1JBBEgg6GQYPxrHI79xvjXSunwXnd7a/RNlY9RuPce3+9XD6Qv2h6is3tGnGY1eGVxVGOTApOzRKKKKcOeUr2vbG+kbKvqBLKhuL42v1n9KOP5q+Uq+2doWQ9pgRIIMjtHMeYkedfGm3NmnD4m9ZPG1cdPEKxAPmIPnQAxp/suDdQMWCsQpKkKYPedBrHGmFKW2jUcRw8eVSiGrNU2Fu2t3MvROuVZLPljKeYIhWHGToPzm93sRYS4qdGMrFlRhbXKzDQhSvUuEdnKOetQeINy79HvC3dOGdVN5LajMyODnyz1SCDHLXXlSe6u7F6+9kJh2C2btxjecsc1t4i0VMLpqYHNmOkmmrlOPU72EXFJmvtsi9eZMtnoLaDQZwGOvEhRpz++1JbR3AN3U3SG4nKogzGgBOgkHv14mp6xvHaLZC6m5Ei2pLOV+0FHFe8SB20hiN9cKhId8pHEEQR5HWe6qRyzW8RlxjVNlMxW4rJPWnjxXt8Ka4bZdq0f1sMfsloHmBqfOrLiL1/EZmGJXo2mBZAaF10ZmGZW/lqCu7Ft23/AOZqJLOZBMaQgniGPDu041Ev8rFScHbl4QR0cmrVJEtbbDqshEAGuiqRoPDs+dZtjdrs8uzuodn1MBkQ5V4rplWAZ0HW5VbLmNtq5tAHM6lQQQgEA5mkwBppw1OkGaqmHwaWnzKl3PDKQyyoBgAgkAZgY11A5QetW/qPLHZV9TH03B+SybF26yol5ne8OqFRBmyoFCwEIzFmyycggDMRMyLbs7Yd64yuby5NTEMWhtQGXQKQI07zWXbMa5bQjoylws83LRwyMwLMVnr6dU6in2y72JsybKXySpGY3rIMHsVGIPmDxrKEZJPfk0at8GlbZCYVQc7M7DT6i97MQD3dUan4is4jeUKxNpVUkQXgSf7VXcficW+txUQ6dZ3d2OnZCg+tMfod9vrX27rVu3ZH3nzmmIyil7tyjg722HeLxZ6bO50bU+YCNPd/l1R9lM2HxDE5MnXQ5mXVM31YMk6DQcatWD3OvMSbtk3NP2t28QCeJi3l9Jil7u5z6BUtLH2LQHqXJJ86wzxjmXS+BjTylgkpx5KTiLFsuejLFDqFjrDunn86Vt4Bm920xHLNofE1bLu6t6OtdKjsXIPlFNm3WuH61xvE6fOojihHyy08s5Nvgh7Wzro1GVD8PDQCu/oIJJa6CT9nKO7t08ak/wDhkrx/MmuhsgL9Un4VslFcIycpeRguHtqMpbMJn3i0GI+qIpPH2UNl8i6iGnLB6p11JnhNSJw0cEb5flRbwvEHQEQdZ490VL3VUiq5skN0bubDATqrsNNDrB/8qnbKDj8f9apm5WLyX3sN9afvW5B9RPpV1RddeXAV5/MmptHdwSuCGO8CTaI7qa7oXs1k6cGI+NS+07Ba03cPH41BblzlYcpPjM/6VRcGrLnh001pWKTwx0pWakoaLRRRXSOQBr5d9t2yOh2ozAaXkVvNf1bf0Kf5q+m8ZjUtIXcwo/3A7TWCe3DELikS+qx0VzL35bi8T2da2PWo6ldE9LqzH66Q1zXoqSDc/ZPtAXdmhMil7FxrYZnABBOddB1hAdhMRp3Vd8fbmy6F21XKwQk+9AZQxA4gkAjtrCPZ3vJew73bdoErcCu8LnYLanOUXgTkd+OmgrR7GzMTtOyMwFq28EEl71w5GIXqyEiV45VkERVlOS2RHpr4nxZ3g9kYfA3LV43puAOczuFYwpZsqgxGTpFBj9oe0Q5xu1cJi3DJYuYl/tKjDT+OV0059lSGH9mGFt2it2ZYABiSbkqBBRU4tIB504wuOTCW+hC5RaXTLDuAW0mWIQcJYyQWAYAkM8K0vBM5LJu22/v7olNkbNXos2KtpbEAW7Kk/q7YnjBys0mZjTTU6mq9d3gt2rhzXFWyeBZlUZo60ExI76j8Xt171u4ysHyhiEU5szKpIBOsnhx7dKyy9vQbj3T0fTXbqZASstbBn3AQY0I4AcONTGEZJu/+kK0bbs7beExBAtXVloy6lQxJIhT7rHTh4aU/xGyQB73ooPzj5VkO6G7+0L2Jst0NyzZRwxZuqAJkwrcT4CtubDFuA0qMnQpVjbaJjfcgmuqvFQf4gPkoFNXxqOcpTT91nUelNt4ttWLBuKzgvaQuyqVLDUBVidCWZB3Zp4VFbp7+qcPfuHDi5esgNlTRnQ81zkxlhpjkJA1is/dVorPLGPzLfhN2LDrKWoPawYDyeY+Br07nMokPl7c2Vo8xpWZ7Q9sG0sVIwtoWU7UTpWA77jjIPQVV8UcRiAHxWLa4pbLLXLl5Q32SR+qU92YUU+7/ALKubNpwl0dMtrMGYnKCitcWYJgtbUqmg+sRUrew5A1B07OHqawrd7aj4O5mss1qTGZsuRo1y3ApOUcwesO8RI2XdvfxMQBZvQl6AcjkMHB4Naf9op7ZJ7zxqfxDg6ZR5adTQyxuXtHzNRlzGAcB8/yq9YjYVu7wAHhzqDxu7GVoGp7CST6VtHUXwzSPTLgrFzaDcl9KaPimPaPKpzaOymXkPmfQVG3MEw4jKDJknkOcVp6kmEumKtke2I11PqD+Ve28RqNV+VJ3bqZlXOCWzZdILZfey6mY8uB4waVezl4+QM/nVvUaKxaluip7duGxjukXmUuiPRh6q33q0e0waCOBEjwPCqHvtgf1dq7EQxQ+DCR8VPrVu3dfNhLJPHo1+Aj8q5urW9nQ0sqtE6oBUiq7gLPQYh0HBjmHg3+oNT2GNRe8GHYOl1BOXRv4ef5Gk0PE3hzTmmWAuZgD20+qxRmh0Gimm1cR0dm43YrR4xA+MV0W6OUlexne8e1Wu3GYnqgkKOQUGJjv41TnwH0p3tXJ6Jllo4jK6ssd8j41ZLyTUNhmyX2XmVBHeAdR8a56k76jrqC6eke/8C4MWoGHtkcyQSfvcazTfrcsYQi5Zk2WMQdTbY8ATzBgwe6K1uztJAvWbj9UcRTDaGETE23tMDkdcusEjmG8QYPlW0Z9L5MZYlJNUZLuJtRcPtHDXH9zpFV/+nc/VvPb1XJ8q+icXtj6I2VbgVWPuvlNwSSS2vuT9p9JOoElq+XsXhGtXHtvoyMynxUxW57sYR8XYtXYnpEBJ7+DGf4g3Gm7o5vT5JTH7XvXCejs3EDDW4VuM7jvYA6dymKZbO2fJ0MNOkGGnt4iKtWB3SQcQhb+FSflT59yUYklzrxnNmOkasGE8tSJMaydaq7ZPHBCYTdTolzpMgTDFmhUUwoZpAUcgZA1jLJmV2TsZcoZbaIWzTlVVkqzKTprrE8aeWtz7a3TcLuZVFy9VV6pMHhM69vb21JreS2AqxAEAD4VXpSVIhCVjZcGfypybCqOsaaX8cTzgU12hjFt22e42VEVmYnkqgkk+VSqRJA71bBw1+4koBmN3NCqOkBQA5jxMAcePZVf3a9ngwly5cV2fNoAQBlSZA0PWbhrpw4VF4Dfo4nEXr2qWbQCWkPHrnrO/wC8Qo05DTtJdXt+yD1JZpgdk/n4CqTTXUm6s52SMp5HGNu/BHbzezC9cxZOFysWUM1tmKi0zCBdSNYMcBwI4EGKmsB7KQha7jLqqjFma2jQhJES9xwASJmQiweEVV8TvpeBa4l5leACykSq3CAJzKeJiPUcqrm0trh2zX7puv23Ha6w8MxMeUVg8jXtjf7GsvUwpQmnfb7+2aJdxWxcM+VbX0goAVZZxCA8MoLtkVtJmOfGaa7T9pjGBh8NZQAEBro6VhPGFXKq/eNZudvAnLbQu3IQfguvypz/AIPjWGa4FwyHndYWifBDNw+S1lKMuZbfVmElN7ul9SxX9/r8Zbl8qOrwlB1mKk5UiQNDEzAJ1imGwt7GOIDHMyADpNCMstBBYd3AkTJPZTHBbAs5uszYhvO3b+fSP+GrDith3BYzMBbtLqEUBE7JCjie8ydeNSoqW0E2/P3v/BE9bixY1jilf5q35/f9ODV/8AugTbuZ0IBGbrSDqCDx4VR/aPsq+FtsisEBy3skkhJnMvPgWHpVo3A3nP0K2j6tbzW5/dQwv4StW0Xrdwa8aci5Q5R0qWWCfk+fpvY/HW7i2lsqmUZUEIih2ck95LkntJNX/E2AeIbxmrbt7Y2HWy95lMIpY5RLadg5ms+OMvM36i2yryN5h/Ss/OmFlUvhWxmsfT3Ge8exulwl4KGJVc4kzrb63yBHnTndJJwdj/pr8ql7OLdYNy0SrAagSCDx8ajdy0y2Gtn9jcuWxP2VY5T90rS2ppxTQ5pnUnZNIoFcuZ0PClWSkaQOgc4JMhKjgDp3A8vKn9NLaazTmKlAzRqhN7r2XDEfaZR8c3/jU3VP33xnXS2PqgsfE6D4D410MrqLObiVzRWCs1WN4w9u9auAdUEqfA/6xVrUSKi9t7P6S0R6eNIo6iELV0MAaWsnWonYV8spUxI0I76l1FULma+0zBBMZnH7W2rH+JZQ/BV9a0r2G7U6TANZLQbN1uHHJcGcfi6Sqp7T9m5sPbvAf5bFW/huRB+8o+9TL2NbZ6HG3LUwL1ox/HbOZfw9JXQxu4HJzxqbPosY5LS8Pymkl2wWJ1gf751XwGc68Py/tS9pPhw/3zqHPwZ0SeI2gW4GfU03e7Jrm1Z1gHlJ/PiP9zXhiNIM88x8ABFRYHXSVRfafvCn0K7aR8zs1tHyyVWWzFWYdUEhD1ZnjpV8sYfU/wB5M8DJrNPbTi4t4azwl7rxpwUBRw7c7VvjVyRDM62NjCpdftAH7v8A+qcthLl1/wBW9pdGkXXyqZGUgBpUmCe/SoQXshDdh18OB+FWjZBXL0jcBHxrDPCTzXHuIZZ5MGX1Id0MxumTHS4oGFCgW0uXTlGoUF8ix5mll2VhbOvQXLx7b1zKv3LIB8s5rRNhbqdPbznSVkTynhoO6OfOqPvLg7tq81p+HIgEceHh61pLS5mt3X38hSGry55dLlQg+8j2wRaKYdT9Wyq2Z8WXrt5sag8RtoSTq5PEnn4k8ajLlmGM6+f5n+1ex4eg+Z1rCOminudCOjjzJ2W3d7HZhPDwrYF2nh7uHVZAzrljmJEQ1fP+Cxxt8Ke3N5yBAY+tdHTyjjFc+h637djcsZsmxhcKgtuAZJ05luPyA8qYYPahMQ2vnWMjfi6CD78cm90+I5/CkLu+2LPu3Oj/AIAAfvGW+NTmlGW65GtNCeNUz6XXaSLYYX3VUZSpZiFABEcWgVku1t8sOjEfSQ8E6WkN2ZUggnMEOuXUOcwmSNAMrxWLe62a47O3a7Fj6mkawGXuaxe9uhSyLWHwoOWYe85biSR1UAnjxzamdBwqa3P2m19HvOUL3Hlsi5VnIggCTyA151hmatM9lOPDdLb59R/UFT8h61hlj7TbC/caOy0mVp1k0pFhSLQ+mJLpSs15lr2KCxpVZ7vGCcVcntEeGVYq+4q9kRm+yrH0E1m11yzFmMkkyTzmm9Q9khPTLds4SubiCu2FeNSyY4U7D4YWccVGivy5A91WMprUHtxYv225l1+cfnU6wmqy5LnGLwC37L2n911KntE8CO8GD5VkGzc+z9pWzc6ps3lzdhWYYjuKEnzraLNo1U/anu4Hw4xCjr2yFY9qMYE+DEfeNMYZU6FM8OpX4NWS8qyJzGe/1k0qpywCdZmQRJ8B3aVXNz9ri9s7D3SSWNtVYydGT9W2p5ypPnTva+3vo4TKjXXMwoZQMq8XdyNBJA/3NWp3QmTypEgzmPCOJA5cDz/90i5gTBnSeMjuH/qqZf27j7xmbVidOqpuPrym5pMHgFn1pPY4a3iEuNiLl1iYgucrBtGGVerEGZA5TOhy7KD5YWi/pcOWT1Y04Tl7OfGsQ9reNz48JytWlXjJJYs5J7yGXjW3dHmAGs8wANO2D3V85b67RW5tDEvIg3XA1+qhyL8FFb4fiKMhnWRTnY+IYDI3uyCNeY8KYXMcvKT8KSOPblA+NWcl1WVlFSVM+hvZ/txWthJA0GsyRy1k6VUvavtTDi91L6O0aqrB4PflmPOsifFuRBZiOyTHpwpGtp6i3aXYQxaFQl1X3Ht7GAkwD8qQOJPLSka8z0qdE7ZyeJrmuC9eFqAFJrw3KToqAO89czXlFAHtWXcHa3QY22SYV5tn+b3fxBar+Gwj3DltoznsUFj6CrFsz2dY+6wC2GU8p0P3RLfCoatUTF07N0s3JWuWM00wWAxNmzb+lJlciCRwYganunjB76VF6ufJU6Z0otPdCpomvM9c5++qlzSb1sMpB4EEeois7xOHKOyNxBI9K0eqrvfgoZbgHHqnxHA+k+lOZ42rEcEqdeSuRXhWuhXUUkPERtXAyUbsuJ/UKcRFOLyzp2a+lJAVDLWK2aW2rs5b+Ge046rqQe7sI7wYPlSNo1IWfdrSLKSKb7NXZLWJwl464e7mAmAFuDVpgwJQn+cVa9t43DJZVnxFuz1ZXO4UnTqlVJDzMEEQYPIGs59qOHuWXW9Zd7YvL0dzIxXN0fWUNB10J+7WYkyZOp7edORV+45010ujTcfv/hVBCvdunUQltEWI0E3DETOmQofsiSKgsV7Sbkk2LKW+PWdnvPBEESxC8JE5Z6zQesZp9c5q2Myd2vvtjcVIvYm6yn6gbIn3EhfhUHXJuV5noA7rwvSdFQB2XrktXlFABRXoWeFTuy9xcbiI6PD3IP1mGRfV4B8qAIGitU2N7AMXcg3ri2x2KCx9Wyj0Jq9bG9gGDtwbua6f3mMei5R86APnO3aLGFBJPICT6CrFsr2dY7EEZMOyg83/AFfwbU+Qr6i2VuXhMOItWUXwUL65QJ86mbVhV90AeAA+VAHz5sb9HvEPBv3Qg7FX83j+k1etjewjA2oNxTcP7xLfDRfw1plFAETs7dbDWFy27SqOwAAeggfCpRLYAgAAdgECuqKAEcVhFuIUcSp5fmOw99UTbewHw5zDrW+Tc17m/vWg1y6AggiQdCDrIrOcFNGkMjgZit4RR0w76kt49hdA+ZP8tjp+6eOX+1ROakJRcXTOhGSkrNUqP27hc9hxEkDMPFdflI86kK8IrpNWqOYnTszRhFchqebVwvR3WXkCY8OK/A0zNcxqnR1E7VnL1w1esa5aoLI7tU9sGmVunVtqvErIrXtMwefA3DEm2VceRhvwsawxm1r6I3sthsHfHbZuf0Gvna5xpzE9hLOt0zkmiipDZu7+IxBixZuXO9VJHmeArYXI+itC2N7EMfeguEtDvOc+iSPUir1sf9HWysHEXXc8wItj0GY/iFAGBxUtsvdPF4j/ACcPccfaykL95oX419QbG9mGAw0G3YSR9YiT95pb41ZrODRfdUDv4n1OtAHzdsb2D429BulLQ83PwhfxVetjfo9YZIN93uHsJyj7qa/irXaKAK7sfcHB4aOisop7QoB+973qanbWGVfdUDwGvrStFABRRRQAUUUUAFFFFABRRRQAUUUUANdp4EXrTIeY0PYRwPrVF/wG/wD8s1olFZzxqXJpDI4cBRRRWhmVne/B+7cH8J+a/nVWn1q/bfQHDXJ5LPmDpWfXTDad1I51UrHtPK40HGuTXbj5Vy3D1rAZOlpdDTdTrS44VZckCG08K961ct2xLujqo14spA+dV/YP6PEwcVdb+Fcq/HrH4Cr7uws4gTyVj8P9autPYuBHUP3UUvY/sk2fh4K2EZh9ZhnPrczfCKtVjZttAAqDThzjwnhTqitRcKKKKACiiigAooooAKKKKACiiigAooooAKKKKACiiigAooooAKKKKAP/2Q=="/>
          <p:cNvSpPr>
            <a:spLocks noChangeAspect="1" noChangeArrowheads="1"/>
          </p:cNvSpPr>
          <p:nvPr/>
        </p:nvSpPr>
        <p:spPr bwMode="auto">
          <a:xfrm>
            <a:off x="63500" y="-930275"/>
            <a:ext cx="2371725" cy="19335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49506" name="Picture 2" descr="http://desktopreality.com/wp-content/uploads/2012/03/31HardDrive.jpg"/>
          <p:cNvPicPr>
            <a:picLocks noChangeAspect="1" noChangeArrowheads="1"/>
          </p:cNvPicPr>
          <p:nvPr/>
        </p:nvPicPr>
        <p:blipFill>
          <a:blip r:embed="rId3"/>
          <a:srcRect/>
          <a:stretch>
            <a:fillRect/>
          </a:stretch>
        </p:blipFill>
        <p:spPr bwMode="auto">
          <a:xfrm>
            <a:off x="285720" y="2143116"/>
            <a:ext cx="4436068" cy="2500330"/>
          </a:xfrm>
          <a:prstGeom prst="rect">
            <a:avLst/>
          </a:prstGeom>
          <a:noFill/>
        </p:spPr>
      </p:pic>
      <p:sp>
        <p:nvSpPr>
          <p:cNvPr id="13" name="TextBox 1"/>
          <p:cNvSpPr txBox="1">
            <a:spLocks noChangeArrowheads="1"/>
          </p:cNvSpPr>
          <p:nvPr/>
        </p:nvSpPr>
        <p:spPr bwMode="auto">
          <a:xfrm>
            <a:off x="1285852" y="134919"/>
            <a:ext cx="6699250" cy="579437"/>
          </a:xfrm>
          <a:prstGeom prst="rect">
            <a:avLst/>
          </a:prstGeom>
          <a:solidFill>
            <a:srgbClr val="0000FF"/>
          </a:solidFill>
          <a:ln w="9525">
            <a:noFill/>
            <a:miter lim="800000"/>
            <a:headEnd/>
            <a:tailEnd/>
          </a:ln>
        </p:spPr>
        <p:txBody>
          <a:bodyPr>
            <a:spAutoFit/>
          </a:bodyPr>
          <a:lstStyle/>
          <a:p>
            <a:pPr algn="ctr"/>
            <a:r>
              <a:rPr lang="pt-BR" sz="3200" b="1" dirty="0" smtClean="0">
                <a:solidFill>
                  <a:schemeClr val="bg1"/>
                </a:solidFill>
              </a:rPr>
              <a:t>Utilização dos domínios</a:t>
            </a:r>
            <a:endParaRPr lang="pt-BR" sz="3200" b="1" dirty="0">
              <a:solidFill>
                <a:schemeClr val="bg1"/>
              </a:solidFill>
            </a:endParaRPr>
          </a:p>
        </p:txBody>
      </p:sp>
      <p:pic>
        <p:nvPicPr>
          <p:cNvPr id="9" name="Picture 2" descr="http://farm1.static.flickr.com/185/445284064_e9b030f359.jpg"/>
          <p:cNvPicPr>
            <a:picLocks noChangeAspect="1" noChangeArrowheads="1"/>
          </p:cNvPicPr>
          <p:nvPr/>
        </p:nvPicPr>
        <p:blipFill>
          <a:blip r:embed="rId4"/>
          <a:srcRect/>
          <a:stretch>
            <a:fillRect/>
          </a:stretch>
        </p:blipFill>
        <p:spPr bwMode="auto">
          <a:xfrm>
            <a:off x="5214942" y="2071678"/>
            <a:ext cx="3524241" cy="2643181"/>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8" descr="C:\Users\agarwal\Desktop\Nano - pictures\soccer.png"/>
          <p:cNvPicPr>
            <a:picLocks noChangeAspect="1" noChangeArrowheads="1"/>
          </p:cNvPicPr>
          <p:nvPr/>
        </p:nvPicPr>
        <p:blipFill>
          <a:blip r:embed="rId2"/>
          <a:srcRect/>
          <a:stretch>
            <a:fillRect/>
          </a:stretch>
        </p:blipFill>
        <p:spPr bwMode="auto">
          <a:xfrm>
            <a:off x="4289425" y="2416175"/>
            <a:ext cx="1219200" cy="1219200"/>
          </a:xfrm>
          <a:prstGeom prst="rect">
            <a:avLst/>
          </a:prstGeom>
          <a:noFill/>
          <a:ln w="9525">
            <a:noFill/>
            <a:miter lim="800000"/>
            <a:headEnd/>
            <a:tailEnd/>
          </a:ln>
        </p:spPr>
      </p:pic>
      <p:pic>
        <p:nvPicPr>
          <p:cNvPr id="5124" name="Picture 9" descr="C:\Users\agarwal\Desktop\Nano - pictures\earth.jpg"/>
          <p:cNvPicPr>
            <a:picLocks noChangeAspect="1" noChangeArrowheads="1"/>
          </p:cNvPicPr>
          <p:nvPr/>
        </p:nvPicPr>
        <p:blipFill>
          <a:blip r:embed="rId3"/>
          <a:srcRect/>
          <a:stretch>
            <a:fillRect/>
          </a:stretch>
        </p:blipFill>
        <p:spPr bwMode="auto">
          <a:xfrm>
            <a:off x="838200" y="1676400"/>
            <a:ext cx="2009775" cy="2019300"/>
          </a:xfrm>
          <a:prstGeom prst="rect">
            <a:avLst/>
          </a:prstGeom>
          <a:noFill/>
          <a:ln w="9525">
            <a:noFill/>
            <a:miter lim="800000"/>
            <a:headEnd/>
            <a:tailEnd/>
          </a:ln>
        </p:spPr>
      </p:pic>
      <p:sp>
        <p:nvSpPr>
          <p:cNvPr id="22" name="TextBox 21"/>
          <p:cNvSpPr txBox="1"/>
          <p:nvPr/>
        </p:nvSpPr>
        <p:spPr>
          <a:xfrm>
            <a:off x="609600" y="4173538"/>
            <a:ext cx="2362200" cy="523875"/>
          </a:xfrm>
          <a:prstGeom prst="rect">
            <a:avLst/>
          </a:prstGeom>
          <a:noFill/>
        </p:spPr>
        <p:txBody>
          <a:bodyPr>
            <a:spAutoFit/>
          </a:bodyPr>
          <a:lstStyle/>
          <a:p>
            <a:pPr algn="ctr">
              <a:defRPr/>
            </a:pPr>
            <a:r>
              <a:rPr lang="en-US" sz="2800" b="1" baseline="0" dirty="0">
                <a:solidFill>
                  <a:srgbClr val="991917"/>
                </a:solidFill>
                <a:latin typeface="+mn-lt"/>
                <a:cs typeface="Arial" charset="0"/>
              </a:rPr>
              <a:t>1.27 × 10</a:t>
            </a:r>
            <a:r>
              <a:rPr lang="en-US" sz="2800" b="1" baseline="30000" dirty="0">
                <a:solidFill>
                  <a:srgbClr val="991917"/>
                </a:solidFill>
                <a:latin typeface="+mn-lt"/>
                <a:cs typeface="Arial" charset="0"/>
              </a:rPr>
              <a:t>7</a:t>
            </a:r>
            <a:r>
              <a:rPr lang="en-US" sz="2800" b="1" baseline="0" dirty="0">
                <a:solidFill>
                  <a:srgbClr val="991917"/>
                </a:solidFill>
                <a:latin typeface="+mn-lt"/>
                <a:cs typeface="Arial" charset="0"/>
              </a:rPr>
              <a:t> m</a:t>
            </a:r>
          </a:p>
        </p:txBody>
      </p:sp>
      <p:sp>
        <p:nvSpPr>
          <p:cNvPr id="25" name="TextBox 24"/>
          <p:cNvSpPr txBox="1"/>
          <p:nvPr/>
        </p:nvSpPr>
        <p:spPr>
          <a:xfrm>
            <a:off x="2745854" y="1986717"/>
            <a:ext cx="323165" cy="164188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vert="vert270">
            <a:spAutoFit/>
          </a:bodyPr>
          <a:lstStyle/>
          <a:p>
            <a:pPr algn="ctr">
              <a:defRPr/>
            </a:pPr>
            <a:r>
              <a:rPr lang="en-US" sz="900" i="1" baseline="0" dirty="0"/>
              <a:t>ww.mathworks.com</a:t>
            </a:r>
          </a:p>
        </p:txBody>
      </p:sp>
      <p:sp>
        <p:nvSpPr>
          <p:cNvPr id="26" name="TextBox 25"/>
          <p:cNvSpPr txBox="1"/>
          <p:nvPr/>
        </p:nvSpPr>
        <p:spPr>
          <a:xfrm>
            <a:off x="4338638" y="4176713"/>
            <a:ext cx="1376362" cy="523875"/>
          </a:xfrm>
          <a:prstGeom prst="rect">
            <a:avLst/>
          </a:prstGeom>
          <a:noFill/>
        </p:spPr>
        <p:txBody>
          <a:bodyPr>
            <a:spAutoFit/>
          </a:bodyPr>
          <a:lstStyle/>
          <a:p>
            <a:pPr algn="ctr">
              <a:defRPr/>
            </a:pPr>
            <a:r>
              <a:rPr lang="en-US" sz="2800" b="1" baseline="0" dirty="0">
                <a:solidFill>
                  <a:srgbClr val="991917"/>
                </a:solidFill>
                <a:latin typeface="+mn-lt"/>
                <a:cs typeface="Arial" charset="0"/>
              </a:rPr>
              <a:t>0.22 m</a:t>
            </a:r>
          </a:p>
        </p:txBody>
      </p:sp>
      <p:sp>
        <p:nvSpPr>
          <p:cNvPr id="27" name="TextBox 26"/>
          <p:cNvSpPr txBox="1"/>
          <p:nvPr/>
        </p:nvSpPr>
        <p:spPr>
          <a:xfrm>
            <a:off x="6400800" y="4175125"/>
            <a:ext cx="2266950" cy="523875"/>
          </a:xfrm>
          <a:prstGeom prst="rect">
            <a:avLst/>
          </a:prstGeom>
          <a:noFill/>
        </p:spPr>
        <p:txBody>
          <a:bodyPr>
            <a:spAutoFit/>
          </a:bodyPr>
          <a:lstStyle/>
          <a:p>
            <a:pPr algn="ctr">
              <a:defRPr/>
            </a:pPr>
            <a:r>
              <a:rPr lang="en-US" sz="2800" b="1" baseline="0" dirty="0">
                <a:solidFill>
                  <a:srgbClr val="991917"/>
                </a:solidFill>
                <a:latin typeface="+mn-lt"/>
                <a:cs typeface="Arial" charset="0"/>
              </a:rPr>
              <a:t>0.7 × 10</a:t>
            </a:r>
            <a:r>
              <a:rPr lang="en-US" sz="2800" b="1" baseline="30000" dirty="0">
                <a:solidFill>
                  <a:srgbClr val="991917"/>
                </a:solidFill>
                <a:latin typeface="+mn-lt"/>
                <a:cs typeface="Arial" charset="0"/>
              </a:rPr>
              <a:t>-9</a:t>
            </a:r>
            <a:r>
              <a:rPr lang="en-US" sz="2800" b="1" baseline="0" dirty="0">
                <a:solidFill>
                  <a:srgbClr val="991917"/>
                </a:solidFill>
                <a:latin typeface="+mn-lt"/>
                <a:cs typeface="Arial" charset="0"/>
              </a:rPr>
              <a:t> m</a:t>
            </a:r>
          </a:p>
        </p:txBody>
      </p:sp>
      <p:sp>
        <p:nvSpPr>
          <p:cNvPr id="28" name="TextBox 27"/>
          <p:cNvSpPr txBox="1"/>
          <p:nvPr/>
        </p:nvSpPr>
        <p:spPr>
          <a:xfrm>
            <a:off x="6629400" y="2589213"/>
            <a:ext cx="1535113" cy="307975"/>
          </a:xfrm>
          <a:prstGeom prst="rect">
            <a:avLst/>
          </a:prstGeom>
          <a:noFill/>
        </p:spPr>
        <p:txBody>
          <a:bodyPr>
            <a:spAutoFit/>
          </a:bodyPr>
          <a:lstStyle/>
          <a:p>
            <a:pPr algn="ctr">
              <a:defRPr/>
            </a:pPr>
            <a:r>
              <a:rPr lang="en-US" sz="1400" baseline="0" dirty="0">
                <a:solidFill>
                  <a:srgbClr val="991917"/>
                </a:solidFill>
                <a:latin typeface="+mn-lt"/>
                <a:cs typeface="Arial" charset="0"/>
              </a:rPr>
              <a:t>Fullerenes C</a:t>
            </a:r>
            <a:r>
              <a:rPr lang="en-US" sz="1400" baseline="-25000" dirty="0">
                <a:solidFill>
                  <a:srgbClr val="991917"/>
                </a:solidFill>
                <a:latin typeface="+mn-lt"/>
                <a:cs typeface="Arial" charset="0"/>
              </a:rPr>
              <a:t>60</a:t>
            </a:r>
          </a:p>
        </p:txBody>
      </p:sp>
      <p:cxnSp>
        <p:nvCxnSpPr>
          <p:cNvPr id="5130" name="Straight Arrow Connector 30"/>
          <p:cNvCxnSpPr>
            <a:cxnSpLocks noChangeShapeType="1"/>
          </p:cNvCxnSpPr>
          <p:nvPr/>
        </p:nvCxnSpPr>
        <p:spPr bwMode="auto">
          <a:xfrm flipV="1">
            <a:off x="898525" y="3795713"/>
            <a:ext cx="1784350" cy="0"/>
          </a:xfrm>
          <a:prstGeom prst="straightConnector1">
            <a:avLst/>
          </a:prstGeom>
          <a:noFill/>
          <a:ln w="9525" algn="ctr">
            <a:solidFill>
              <a:schemeClr val="tx1"/>
            </a:solidFill>
            <a:round/>
            <a:headEnd type="arrow" w="med" len="med"/>
            <a:tailEnd type="arrow" w="med" len="med"/>
          </a:ln>
        </p:spPr>
      </p:cxnSp>
      <p:cxnSp>
        <p:nvCxnSpPr>
          <p:cNvPr id="5131" name="Straight Connector 34"/>
          <p:cNvCxnSpPr>
            <a:cxnSpLocks noChangeShapeType="1"/>
          </p:cNvCxnSpPr>
          <p:nvPr/>
        </p:nvCxnSpPr>
        <p:spPr bwMode="auto">
          <a:xfrm rot="5400000" flipH="1" flipV="1">
            <a:off x="833437" y="3795713"/>
            <a:ext cx="136525" cy="0"/>
          </a:xfrm>
          <a:prstGeom prst="line">
            <a:avLst/>
          </a:prstGeom>
          <a:noFill/>
          <a:ln w="9525" algn="ctr">
            <a:solidFill>
              <a:schemeClr val="tx1"/>
            </a:solidFill>
            <a:round/>
            <a:headEnd/>
            <a:tailEnd/>
          </a:ln>
        </p:spPr>
      </p:cxnSp>
      <p:cxnSp>
        <p:nvCxnSpPr>
          <p:cNvPr id="5132" name="Straight Connector 35"/>
          <p:cNvCxnSpPr>
            <a:cxnSpLocks noChangeShapeType="1"/>
          </p:cNvCxnSpPr>
          <p:nvPr/>
        </p:nvCxnSpPr>
        <p:spPr bwMode="auto">
          <a:xfrm rot="5400000" flipH="1" flipV="1">
            <a:off x="2624137" y="3795713"/>
            <a:ext cx="136525" cy="0"/>
          </a:xfrm>
          <a:prstGeom prst="line">
            <a:avLst/>
          </a:prstGeom>
          <a:noFill/>
          <a:ln w="9525" algn="ctr">
            <a:solidFill>
              <a:schemeClr val="tx1"/>
            </a:solidFill>
            <a:round/>
            <a:headEnd/>
            <a:tailEnd/>
          </a:ln>
        </p:spPr>
      </p:cxnSp>
      <p:cxnSp>
        <p:nvCxnSpPr>
          <p:cNvPr id="5133" name="Straight Arrow Connector 37"/>
          <p:cNvCxnSpPr>
            <a:cxnSpLocks noChangeShapeType="1"/>
          </p:cNvCxnSpPr>
          <p:nvPr/>
        </p:nvCxnSpPr>
        <p:spPr bwMode="auto">
          <a:xfrm flipV="1">
            <a:off x="4357688" y="3706813"/>
            <a:ext cx="1096962" cy="1587"/>
          </a:xfrm>
          <a:prstGeom prst="straightConnector1">
            <a:avLst/>
          </a:prstGeom>
          <a:noFill/>
          <a:ln w="9525" algn="ctr">
            <a:solidFill>
              <a:schemeClr val="tx1"/>
            </a:solidFill>
            <a:round/>
            <a:headEnd type="arrow" w="med" len="med"/>
            <a:tailEnd type="arrow" w="med" len="med"/>
          </a:ln>
        </p:spPr>
      </p:cxnSp>
      <p:cxnSp>
        <p:nvCxnSpPr>
          <p:cNvPr id="5134" name="Straight Connector 38"/>
          <p:cNvCxnSpPr>
            <a:cxnSpLocks noChangeShapeType="1"/>
          </p:cNvCxnSpPr>
          <p:nvPr/>
        </p:nvCxnSpPr>
        <p:spPr bwMode="auto">
          <a:xfrm rot="5400000" flipH="1" flipV="1">
            <a:off x="4294981" y="3725069"/>
            <a:ext cx="136525" cy="1588"/>
          </a:xfrm>
          <a:prstGeom prst="line">
            <a:avLst/>
          </a:prstGeom>
          <a:noFill/>
          <a:ln w="9525" algn="ctr">
            <a:solidFill>
              <a:schemeClr val="tx1"/>
            </a:solidFill>
            <a:round/>
            <a:headEnd/>
            <a:tailEnd/>
          </a:ln>
        </p:spPr>
      </p:cxnSp>
      <p:cxnSp>
        <p:nvCxnSpPr>
          <p:cNvPr id="5135" name="Straight Connector 39"/>
          <p:cNvCxnSpPr>
            <a:cxnSpLocks noChangeShapeType="1"/>
          </p:cNvCxnSpPr>
          <p:nvPr/>
        </p:nvCxnSpPr>
        <p:spPr bwMode="auto">
          <a:xfrm rot="5400000" flipH="1" flipV="1">
            <a:off x="5380831" y="3707607"/>
            <a:ext cx="136525" cy="1588"/>
          </a:xfrm>
          <a:prstGeom prst="line">
            <a:avLst/>
          </a:prstGeom>
          <a:noFill/>
          <a:ln w="9525" algn="ctr">
            <a:solidFill>
              <a:schemeClr val="tx1"/>
            </a:solidFill>
            <a:round/>
            <a:headEnd/>
            <a:tailEnd/>
          </a:ln>
        </p:spPr>
      </p:cxnSp>
      <p:cxnSp>
        <p:nvCxnSpPr>
          <p:cNvPr id="5136" name="Straight Arrow Connector 47"/>
          <p:cNvCxnSpPr>
            <a:cxnSpLocks noChangeShapeType="1"/>
          </p:cNvCxnSpPr>
          <p:nvPr/>
        </p:nvCxnSpPr>
        <p:spPr bwMode="auto">
          <a:xfrm flipV="1">
            <a:off x="7069138" y="3714750"/>
            <a:ext cx="641350" cy="1588"/>
          </a:xfrm>
          <a:prstGeom prst="straightConnector1">
            <a:avLst/>
          </a:prstGeom>
          <a:noFill/>
          <a:ln w="9525" algn="ctr">
            <a:solidFill>
              <a:schemeClr val="tx1"/>
            </a:solidFill>
            <a:round/>
            <a:headEnd type="arrow" w="med" len="med"/>
            <a:tailEnd type="arrow" w="med" len="med"/>
          </a:ln>
        </p:spPr>
      </p:cxnSp>
      <p:cxnSp>
        <p:nvCxnSpPr>
          <p:cNvPr id="5137" name="Straight Connector 48"/>
          <p:cNvCxnSpPr>
            <a:cxnSpLocks noChangeShapeType="1"/>
          </p:cNvCxnSpPr>
          <p:nvPr/>
        </p:nvCxnSpPr>
        <p:spPr bwMode="auto">
          <a:xfrm rot="5400000" flipH="1" flipV="1">
            <a:off x="7013576" y="3724275"/>
            <a:ext cx="138112" cy="1587"/>
          </a:xfrm>
          <a:prstGeom prst="line">
            <a:avLst/>
          </a:prstGeom>
          <a:noFill/>
          <a:ln w="9525" algn="ctr">
            <a:solidFill>
              <a:schemeClr val="tx1"/>
            </a:solidFill>
            <a:round/>
            <a:headEnd/>
            <a:tailEnd/>
          </a:ln>
        </p:spPr>
      </p:cxnSp>
      <p:cxnSp>
        <p:nvCxnSpPr>
          <p:cNvPr id="5138" name="Straight Connector 49"/>
          <p:cNvCxnSpPr>
            <a:cxnSpLocks noChangeShapeType="1"/>
          </p:cNvCxnSpPr>
          <p:nvPr/>
        </p:nvCxnSpPr>
        <p:spPr bwMode="auto">
          <a:xfrm rot="5400000" flipH="1" flipV="1">
            <a:off x="7651751" y="3721100"/>
            <a:ext cx="138112" cy="1587"/>
          </a:xfrm>
          <a:prstGeom prst="line">
            <a:avLst/>
          </a:prstGeom>
          <a:noFill/>
          <a:ln w="9525" algn="ctr">
            <a:solidFill>
              <a:schemeClr val="tx1"/>
            </a:solidFill>
            <a:round/>
            <a:headEnd/>
            <a:tailEnd/>
          </a:ln>
        </p:spPr>
      </p:cxnSp>
      <p:sp>
        <p:nvSpPr>
          <p:cNvPr id="53" name="TextBox 52"/>
          <p:cNvSpPr txBox="1"/>
          <p:nvPr/>
        </p:nvSpPr>
        <p:spPr>
          <a:xfrm>
            <a:off x="685800" y="3784600"/>
            <a:ext cx="2330450" cy="307975"/>
          </a:xfrm>
          <a:prstGeom prst="rect">
            <a:avLst/>
          </a:prstGeom>
          <a:noFill/>
        </p:spPr>
        <p:txBody>
          <a:bodyPr>
            <a:spAutoFit/>
          </a:bodyPr>
          <a:lstStyle/>
          <a:p>
            <a:pPr algn="ctr"/>
            <a:r>
              <a:rPr lang="en-US" sz="1400" baseline="0">
                <a:solidFill>
                  <a:srgbClr val="991917"/>
                </a:solidFill>
                <a:latin typeface="Arial" pitchFamily="34" charset="0"/>
              </a:rPr>
              <a:t>12,756 Km</a:t>
            </a:r>
            <a:endParaRPr lang="en-US" sz="1400" baseline="-25000">
              <a:solidFill>
                <a:srgbClr val="991917"/>
              </a:solidFill>
              <a:latin typeface="Arial" pitchFamily="34" charset="0"/>
            </a:endParaRPr>
          </a:p>
        </p:txBody>
      </p:sp>
      <p:sp>
        <p:nvSpPr>
          <p:cNvPr id="54" name="TextBox 53"/>
          <p:cNvSpPr txBox="1"/>
          <p:nvPr/>
        </p:nvSpPr>
        <p:spPr>
          <a:xfrm>
            <a:off x="4487863" y="3697288"/>
            <a:ext cx="882650" cy="307975"/>
          </a:xfrm>
          <a:prstGeom prst="rect">
            <a:avLst/>
          </a:prstGeom>
          <a:noFill/>
        </p:spPr>
        <p:txBody>
          <a:bodyPr>
            <a:spAutoFit/>
          </a:bodyPr>
          <a:lstStyle/>
          <a:p>
            <a:pPr algn="ctr"/>
            <a:r>
              <a:rPr lang="en-US" sz="1400" baseline="0">
                <a:solidFill>
                  <a:srgbClr val="991917"/>
                </a:solidFill>
                <a:latin typeface="Arial" pitchFamily="34" charset="0"/>
              </a:rPr>
              <a:t>22 cm</a:t>
            </a:r>
            <a:endParaRPr lang="en-US" sz="1400" baseline="-25000">
              <a:solidFill>
                <a:srgbClr val="991917"/>
              </a:solidFill>
              <a:latin typeface="Arial" pitchFamily="34" charset="0"/>
            </a:endParaRPr>
          </a:p>
        </p:txBody>
      </p:sp>
      <p:sp>
        <p:nvSpPr>
          <p:cNvPr id="55" name="TextBox 54"/>
          <p:cNvSpPr txBox="1"/>
          <p:nvPr/>
        </p:nvSpPr>
        <p:spPr>
          <a:xfrm>
            <a:off x="6934200" y="3746500"/>
            <a:ext cx="966788" cy="306388"/>
          </a:xfrm>
          <a:prstGeom prst="rect">
            <a:avLst/>
          </a:prstGeom>
          <a:noFill/>
        </p:spPr>
        <p:txBody>
          <a:bodyPr>
            <a:spAutoFit/>
          </a:bodyPr>
          <a:lstStyle/>
          <a:p>
            <a:pPr algn="ctr"/>
            <a:r>
              <a:rPr lang="en-US" sz="1400" baseline="0">
                <a:solidFill>
                  <a:srgbClr val="991917"/>
                </a:solidFill>
                <a:latin typeface="Arial" pitchFamily="34" charset="0"/>
              </a:rPr>
              <a:t>0.7 nm</a:t>
            </a:r>
            <a:endParaRPr lang="en-US" sz="1400" baseline="-25000">
              <a:solidFill>
                <a:srgbClr val="991917"/>
              </a:solidFill>
              <a:latin typeface="Arial" pitchFamily="34" charset="0"/>
            </a:endParaRPr>
          </a:p>
        </p:txBody>
      </p:sp>
      <p:sp>
        <p:nvSpPr>
          <p:cNvPr id="5142" name="Curved Up Arrow 55"/>
          <p:cNvSpPr>
            <a:spLocks noChangeArrowheads="1"/>
          </p:cNvSpPr>
          <p:nvPr/>
        </p:nvSpPr>
        <p:spPr bwMode="auto">
          <a:xfrm>
            <a:off x="2133600" y="4730750"/>
            <a:ext cx="2819400" cy="646113"/>
          </a:xfrm>
          <a:prstGeom prst="curvedUpArrow">
            <a:avLst>
              <a:gd name="adj1" fmla="val 24990"/>
              <a:gd name="adj2" fmla="val 98242"/>
              <a:gd name="adj3" fmla="val 25000"/>
            </a:avLst>
          </a:prstGeom>
          <a:solidFill>
            <a:schemeClr val="accent1"/>
          </a:solidFill>
          <a:ln w="9525" algn="ctr">
            <a:solidFill>
              <a:schemeClr val="tx1"/>
            </a:solidFill>
            <a:round/>
            <a:headEnd/>
            <a:tailEnd/>
          </a:ln>
        </p:spPr>
        <p:txBody>
          <a:bodyPr/>
          <a:lstStyle/>
          <a:p>
            <a:pPr eaLnBrk="0" hangingPunct="0"/>
            <a:endParaRPr lang="pt-BR"/>
          </a:p>
        </p:txBody>
      </p:sp>
      <p:sp>
        <p:nvSpPr>
          <p:cNvPr id="5143" name="Curved Up Arrow 56"/>
          <p:cNvSpPr>
            <a:spLocks noChangeArrowheads="1"/>
          </p:cNvSpPr>
          <p:nvPr/>
        </p:nvSpPr>
        <p:spPr bwMode="auto">
          <a:xfrm>
            <a:off x="5019675" y="4719638"/>
            <a:ext cx="2895600" cy="658812"/>
          </a:xfrm>
          <a:prstGeom prst="curvedUpArrow">
            <a:avLst>
              <a:gd name="adj1" fmla="val 25008"/>
              <a:gd name="adj2" fmla="val 94028"/>
              <a:gd name="adj3" fmla="val 25000"/>
            </a:avLst>
          </a:prstGeom>
          <a:solidFill>
            <a:schemeClr val="accent1"/>
          </a:solidFill>
          <a:ln w="9525" algn="ctr">
            <a:solidFill>
              <a:schemeClr val="tx1"/>
            </a:solidFill>
            <a:round/>
            <a:headEnd/>
            <a:tailEnd/>
          </a:ln>
        </p:spPr>
        <p:txBody>
          <a:bodyPr/>
          <a:lstStyle/>
          <a:p>
            <a:pPr eaLnBrk="0" hangingPunct="0"/>
            <a:endParaRPr lang="pt-BR"/>
          </a:p>
        </p:txBody>
      </p:sp>
      <p:sp>
        <p:nvSpPr>
          <p:cNvPr id="58" name="TextBox 57"/>
          <p:cNvSpPr txBox="1"/>
          <p:nvPr/>
        </p:nvSpPr>
        <p:spPr>
          <a:xfrm>
            <a:off x="2168525" y="5453063"/>
            <a:ext cx="2651125" cy="892175"/>
          </a:xfrm>
          <a:prstGeom prst="rect">
            <a:avLst/>
          </a:prstGeom>
          <a:noFill/>
        </p:spPr>
        <p:txBody>
          <a:bodyPr>
            <a:spAutoFit/>
          </a:bodyPr>
          <a:lstStyle/>
          <a:p>
            <a:pPr algn="ctr">
              <a:defRPr/>
            </a:pPr>
            <a:r>
              <a:rPr lang="en-US" sz="2600" baseline="0" dirty="0">
                <a:latin typeface="+mn-lt"/>
                <a:cs typeface="Arial" charset="0"/>
              </a:rPr>
              <a:t>10 millions times smaller</a:t>
            </a:r>
          </a:p>
        </p:txBody>
      </p:sp>
      <p:sp>
        <p:nvSpPr>
          <p:cNvPr id="59" name="TextBox 58"/>
          <p:cNvSpPr txBox="1"/>
          <p:nvPr/>
        </p:nvSpPr>
        <p:spPr>
          <a:xfrm>
            <a:off x="5324475" y="5443538"/>
            <a:ext cx="2241550" cy="892175"/>
          </a:xfrm>
          <a:prstGeom prst="rect">
            <a:avLst/>
          </a:prstGeom>
          <a:noFill/>
        </p:spPr>
        <p:txBody>
          <a:bodyPr>
            <a:spAutoFit/>
          </a:bodyPr>
          <a:lstStyle/>
          <a:p>
            <a:pPr algn="ctr">
              <a:defRPr/>
            </a:pPr>
            <a:r>
              <a:rPr lang="en-US" sz="2600" baseline="0" dirty="0">
                <a:latin typeface="+mn-lt"/>
                <a:cs typeface="Arial" charset="0"/>
              </a:rPr>
              <a:t>1 billion times smaller</a:t>
            </a:r>
          </a:p>
        </p:txBody>
      </p:sp>
      <p:pic>
        <p:nvPicPr>
          <p:cNvPr id="5146" name="Picture 29" descr="C:\Users\sudshres\Desktop\Fullerene-C60w - physics.ucr.edu.png"/>
          <p:cNvPicPr>
            <a:picLocks noChangeAspect="1" noChangeArrowheads="1"/>
          </p:cNvPicPr>
          <p:nvPr/>
        </p:nvPicPr>
        <p:blipFill>
          <a:blip r:embed="rId4"/>
          <a:srcRect/>
          <a:stretch>
            <a:fillRect/>
          </a:stretch>
        </p:blipFill>
        <p:spPr bwMode="auto">
          <a:xfrm>
            <a:off x="7019925" y="2922588"/>
            <a:ext cx="733425" cy="733425"/>
          </a:xfrm>
          <a:prstGeom prst="rect">
            <a:avLst/>
          </a:prstGeom>
          <a:noFill/>
          <a:ln w="9525">
            <a:noFill/>
            <a:miter lim="800000"/>
            <a:headEnd/>
            <a:tailEnd/>
          </a:ln>
        </p:spPr>
      </p:pic>
      <p:sp>
        <p:nvSpPr>
          <p:cNvPr id="30" name="TextBox 29"/>
          <p:cNvSpPr txBox="1"/>
          <p:nvPr/>
        </p:nvSpPr>
        <p:spPr>
          <a:xfrm>
            <a:off x="8077200" y="2789237"/>
            <a:ext cx="307777" cy="1058944"/>
          </a:xfrm>
          <a:prstGeom prst="rect">
            <a:avLst/>
          </a:prstGeom>
          <a:noFill/>
        </p:spPr>
        <p:txBody>
          <a:bodyPr vert="vert270" wrap="none">
            <a:spAutoFit/>
          </a:bodyPr>
          <a:lstStyle/>
          <a:p>
            <a:pPr>
              <a:defRPr/>
            </a:pPr>
            <a:r>
              <a:rPr lang="en-US" sz="800" i="1" baseline="0" dirty="0">
                <a:latin typeface="+mn-lt"/>
                <a:cs typeface="Arial" charset="0"/>
              </a:rPr>
              <a:t>www.physics.ucr.edu</a:t>
            </a:r>
          </a:p>
        </p:txBody>
      </p:sp>
      <p:sp>
        <p:nvSpPr>
          <p:cNvPr id="31" name="TextBox 1"/>
          <p:cNvSpPr txBox="1">
            <a:spLocks noChangeArrowheads="1"/>
          </p:cNvSpPr>
          <p:nvPr/>
        </p:nvSpPr>
        <p:spPr bwMode="auto">
          <a:xfrm>
            <a:off x="1301750" y="112713"/>
            <a:ext cx="6699250" cy="579437"/>
          </a:xfrm>
          <a:prstGeom prst="rect">
            <a:avLst/>
          </a:prstGeom>
          <a:solidFill>
            <a:srgbClr val="0000FF"/>
          </a:solidFill>
          <a:ln w="9525">
            <a:noFill/>
            <a:miter lim="800000"/>
            <a:headEnd/>
            <a:tailEnd/>
          </a:ln>
        </p:spPr>
        <p:txBody>
          <a:bodyPr>
            <a:spAutoFit/>
          </a:bodyPr>
          <a:lstStyle/>
          <a:p>
            <a:pPr algn="ctr"/>
            <a:r>
              <a:rPr lang="pt-BR" sz="3200" b="1" dirty="0" err="1" smtClean="0">
                <a:solidFill>
                  <a:schemeClr val="bg1"/>
                </a:solidFill>
              </a:rPr>
              <a:t>Nanomagnetismo</a:t>
            </a:r>
            <a:r>
              <a:rPr lang="pt-BR" sz="3200" b="1" dirty="0" smtClean="0">
                <a:solidFill>
                  <a:schemeClr val="bg1"/>
                </a:solidFill>
              </a:rPr>
              <a:t>: uma nova era  </a:t>
            </a:r>
            <a:endParaRPr lang="pt-BR" sz="3200" b="1" dirty="0">
              <a:solidFill>
                <a:schemeClr val="bg1"/>
              </a:solidFill>
            </a:endParaRPr>
          </a:p>
        </p:txBody>
      </p:sp>
      <p:sp>
        <p:nvSpPr>
          <p:cNvPr id="32" name="Retângulo 31"/>
          <p:cNvSpPr/>
          <p:nvPr/>
        </p:nvSpPr>
        <p:spPr>
          <a:xfrm>
            <a:off x="142844" y="928670"/>
            <a:ext cx="9001156" cy="480131"/>
          </a:xfrm>
          <a:prstGeom prst="rect">
            <a:avLst/>
          </a:prstGeom>
        </p:spPr>
        <p:txBody>
          <a:bodyPr wrap="square">
            <a:spAutoFit/>
          </a:bodyPr>
          <a:lstStyle/>
          <a:p>
            <a:pPr>
              <a:lnSpc>
                <a:spcPct val="140000"/>
              </a:lnSpc>
            </a:pPr>
            <a:r>
              <a:rPr lang="pt-BR" b="1" dirty="0" smtClean="0">
                <a:solidFill>
                  <a:srgbClr val="0000FF"/>
                </a:solidFill>
              </a:rPr>
              <a:t>O que é nano?   1nm = 1x 10</a:t>
            </a:r>
            <a:r>
              <a:rPr lang="pt-BR" b="1" baseline="30000" dirty="0" smtClean="0">
                <a:solidFill>
                  <a:srgbClr val="0000FF"/>
                </a:solidFill>
              </a:rPr>
              <a:t>-9</a:t>
            </a:r>
            <a:r>
              <a:rPr lang="pt-BR" b="1" dirty="0" smtClean="0">
                <a:solidFill>
                  <a:srgbClr val="0000FF"/>
                </a:solidFill>
              </a:rPr>
              <a:t> m   Diâmetro de cabelo: 70 </a:t>
            </a:r>
            <a:r>
              <a:rPr lang="pt-BR" b="1" dirty="0" err="1" smtClean="0">
                <a:solidFill>
                  <a:srgbClr val="0000FF"/>
                </a:solidFill>
              </a:rPr>
              <a:t>µm</a:t>
            </a:r>
            <a:r>
              <a:rPr lang="pt-BR" b="1" dirty="0" smtClean="0">
                <a:solidFill>
                  <a:srgbClr val="0000FF"/>
                </a:solidFill>
              </a:rPr>
              <a:t> = 70 000 </a:t>
            </a:r>
            <a:r>
              <a:rPr lang="pt-BR" b="1" dirty="0" err="1" smtClean="0">
                <a:solidFill>
                  <a:srgbClr val="0000FF"/>
                </a:solidFill>
              </a:rPr>
              <a:t>nm</a:t>
            </a:r>
            <a:endParaRPr lang="pt-BR" b="1" dirty="0" smtClean="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4D11AB63-EAC2-497E-8993-4939D2CC351E}" type="slidenum">
              <a:rPr lang="zh-CN" altLang="en-US" sz="2000" b="1">
                <a:latin typeface="Arial" pitchFamily="34" charset="0"/>
                <a:ea typeface="宋体" pitchFamily="2" charset="-122"/>
              </a:rPr>
              <a:pPr algn="r"/>
              <a:t>15</a:t>
            </a:fld>
            <a:endParaRPr lang="en-US" altLang="zh-CN" sz="2000" b="1">
              <a:latin typeface="Arial" pitchFamily="34" charset="0"/>
              <a:ea typeface="宋体" pitchFamily="2" charset="-122"/>
            </a:endParaRPr>
          </a:p>
        </p:txBody>
      </p:sp>
      <p:sp>
        <p:nvSpPr>
          <p:cNvPr id="129030" name="AutoShape 6" descr="data:image/jpeg;base64,/9j/4AAQSkZJRgABAQAAAQABAAD/2wCEAAkGBhQSEBQUEhQVFBQVFBQXFxcUFxQUFRQUFBQXFRQVFxQXHCYfFxwkHBQVHy8gJCcpLCwsFR4xNTAqNSYrLCkBCQoKDgwOGA8PGiwkHx8sLCwtKiwpLCwqLCwvLCwpLCwsLCksKSwsKSktLCwpLCksLCwpLCksLSwsLCkpKSksKf/AABEIALYBFAMBIgACEQEDEQH/xAAcAAACAgMBAQAAAAAAAAAAAAAAAQQFAgMGBwj/xABFEAABBAADBQYDBAYIBQUAAAABAAIDEQQSIQUGMUFREyJhcYGRBzKhFEKxwXKSsuHw8RUWI1KCg8LRJGJzs8MzNURTov/EABoBAQADAQEBAAAAAAAAAAAAAAABAgQDBQb/xAAoEQEBAAIBBAICAQQDAAAAAAAAAQIRAxIhMUEEEyJRMmGRofAFcYH/2gAMAwEAAhEDEQA/APFEIQrICEIQCAhNAFCEkAhCEBSE0kDTKSZQJNjCTQ1PRS9l7KfiJAyMWSfQL0zYG4sUVZu+/meXuuefJMXTDjufh5/g92pHiz3dOYNqUdz3WB2gF/3muAHTUWvZY8NEwUGsBFaUOHVW2B2PDK2jG0lwA15cf49Fn++2u14NR89Y3dWeNubKHt6xkPrzbxHsqhe772bjmG3QHTi5oOmmtjy1Xne1N3u1Fj/1CfVx4nz/ABXfDk35Z8sdOLQtuIw7mOLXCiOIWpdVQhCEAhFIQCEIQCEIQCSEINjViU2pFW9BJJ2kqgQUJoEhCEAhCEDSTSQCaEIEmgoQCdJLbAzM5o6uA9yg9Y+GW7+TDmQjvynTwaP9z+C7+DYuSr4nkqvd8COCEdI2e5Fn6lXLtq2bOq863dtr1cMbjjJGjG7LqrFLOB2TgjEY8uUaSVx4Ktk9OnfXdvnxIOlrlJtls7V2UGxw0097B8OPJXbjXFV85Gck/Q68uHsrYXuzc+G8XIb+bp54jPGBmj1fx7zasm+dH815mvodj2O4kG9HA8MoFEa+BPuOi8G25s7sMTND/wDXI9o8QD3T6ivdbcL6ecgpJlC6JCEIQJATSQNCaxQNCSaDJiTk2pOVr4GKE0lUCaEkAhNJA0JJ2gEWhCAQhCBJoQgKU3ZLLnhHWVg93BQlZ7vbNmxGJjZh25pbzNFhvyd68ziAOChMe47KsxsaTqAB7afkrmLBitdSucwG24mAuefmecoAJJsA90cTxUXH/ESBpPznldae6wdF3dPUnJNTdde5o50tLqXObO2q/ExGWEZgCdOBNDULits754kPLbdGWmi1tA+ryD9FMwtuk5ZzGberSwNPOulrn9oYYtdobK4TZe8OJdbmiVx594nnoD3fqCasWF2ew8a57T2rXA9HDn0B4HzBUZYXGqTOZRXx7ayOJJFNOt+GhH19rVFvpua+Z0mNifHlka2QQuc4TODY2iQtaRRqiau69l0WN2O9kpfQDONDUknS3dTrw4DXqbyaI5gzK5r5GlpbXLKdY79Dp1Vry3HvHLj+PM7+XZ4yhZzAZnZeFmvK9PosFuYQhCECQmhAIpNJAkJoQZtWLk2pOU+gkISUBoQhAIQhAkJoQCEIQCEWhAk0IQCud0p8uMh7xZndkzAkFpf3WuBHRxafRU63YPEmORjxxY9rh5tcHD6gKLNzS2OXTlL+nsOI2S7FxSxQEWHsGZw0oxtL3a/NV5aHNh6rnn/C6cOJb2jjwvKGgg6HmdCNK146rvcLtGJpGJh7seIa14sUKo/MOTgSQT/yjwKNobxue28zQzNwa4WR4gG+Xgskys8PQ+uZd607h7I+y4eaI8e0zE8fma26PTSvdVsOBY6TJiBrZLX0O/yzcNfLra6Td3HNla9wAym2gg8cjiD7m68lRbZfZFSNEovJEaLX2RoRxFdRwVbuumOMi3h2ZDG00XP8Gta0DlrQFpSTRRspmuvE/MSTft4KiZtSaJ5ZLFkceFG2uHHuuujw8+qi4naGY8KP8clWrakm1w6e3EcRQ/Hl15LHD4UGRslNzRHM51UXAtNAmta4noB4qFhpDbfPXrp5+Kot7t7GQQvhic4zPDmOGtMa68zteZB0A8+STG2yRx6+mWvMUIQvQeaChCEAikJWgaEIQJNASQZtScm0pOU+hjSE0lAEJoQJFJoQJNCEAgoQgEIQgEITpAlkEqRmQenbk7wxzYNmFfpNBnyXwkicS9wvhYvnyAPWrWXdxryXOJIvutBrj1IXlOxNo9jiI5B91wsDUlp0cK8iV7jKwujtgLh82gJsVfKuIWbkx1dxt4OT1VTvFs0iONuDuNzW5e6TTtcwLhzo3rxGbxpc1s/FytmcMRTCDRLiG2eNkk6q3xrhLmE8s0TDYYIKqgdTIS05iemgHiqmJmBjddS4h4OhloMHTuaZvXRRPDtZ4u/8unn3himHZlzJAReW2uo1pwvXxUGeGy3StBd8Qcut+Oq2YaPtRZHHgOAA63zKkiC3kH7p8tAPbh+C51NbcK0kWdOd+Zul5jv5DlxjvFrfwXp0smWmjnQNEXxHAri/iXsk9rE8D5mOF9cpv3731C6cfbL/ALZOXvNuDQhC1MwQhCASTQgAhCEAhJCDNqTk2pOU+gkkIUBoSTQCEJIBCEIGhCEFjsvAxubJLMXCOPIMrKD5JJMxYxpcCGio3uLiDQbwJIUn7fhB8uDcf+piXu/YjYtUJrAP/wCbFRezIZr/AO4FHw8DCwkl+ezlADclZdCXE3x5Vw5pJs2nHbEHLA4f/FJjHfhO1H9YGj5cJgx/lPf/ANyRyrxhD1WQwXj9Ff68v0r1RO/rNJ92LCt8sJhD9XRE/VMb3YkfK9rP0IcOz9mMLU+JhjDRGA7S35pC41d6F2UX5ctFpGDap+rJHXEt2+ONqvteIA6NlkaPZpAUd+8GJPHETnzmlP4uWY2O7Jn7N+T+/ldl4181Vx0UfFuNMbpTbrutB7xs24C3a9Sa5UovHcZupmcvaPY8Gx2LwWEdKbe7DtMjyLdJ/azRtLjzOVg1OpUXDbCgiOgaa0N6/wAfyVPJvT9lZgoNSH4GB2ljK8ulLb6tOf3AVBtTeaRrqot5jgVmywvVdNfHyyYzcemMfGxndAGorxF/7ilz2P26zNlae8b4etrim7xTSHK3ugmiddBZNfX6K7hgjhZne4cLc53M/wAclTKTF0xzud/UXWCNuDnHh1+q5rfTeYYmVrIzccQIBHBzj8zh4aADyvmqvbe87pbZFbY+BP3n/wCw8PfoqaJ4HFThx9+quXNySzpx8FjICDm5H6FRlbMm5EadD0WifZ16x/qnj6dfJaGaVAQm5pBoij46JIkUhCAgEFCCgEk0kGbUnJtScp9DGkIQoDQhJAyhCEAEIRaAQhCC2fX2CPqcVN7Nhgr9spbKhDi0ONNLwCegJAJ9BqjENrBQeM+KP/4woH4FTdiYPOxoAsucQPV1LR8bDqz05c2XTjt2/wARtj4KKOD7IIQ8vfmETs5yACi45nc6r/F0We6Jw8ezMQ58Ub5QZ9XQOlcB2DezAkyEM7xJ1I5+aq9p7Eljc0TSGRxaSLfI8tGYijnAI4XSsNn7lGTDunzxty56Y6y92QWaFVyPPktufx8bxzqy138s0+T+e5NqPdSCBuMhOKBMOY5qzXqxwZ8pB+Yt4Kfv59lkxQ+xtc2NsbWuvMbkDnFxBc4kinNHGtCrHYe7LZ52ROdkDs2tZuDSflvwWe3N12wTuiY4vDcveLcupbZFa9V2+nD7fPfXhmvPl9fVrtvylYjfOE7Fbgw1/amNsXGOgWva5zsufNlIBo5eJpeafYWvxUEbiWte+NriOID5A0kXzpeqw7k4eSFmWR7ZnMa7vAZASA4gtDbqjxs8jR4LzTfjZkmFxTWuFENBa4atJa92rXcDWnksPLeLoyxwvfbbxzl6scs52sXfxJ2IC6CaAHsI4osPqbMfZCoy48w4c+oPULncflkgY9zmh4BDhYskEgmvHQ+q9M/op08MkEjgRJG02ARke5rZGmr+64j0HivHto4F0Ur43inMcWuB5OaaI8fNeZhertfMelyyY38fFTW7SZG0ZAS6tb4X+agYrGvkNvN1wHIeQ5KOmukkjhcqyWcTbKwAU6COlZW1lHGpBYAEuCwJviiGb25+IBHjy8jxUSTZV6tJHg78iFL7bw9E/tHv1RCnlwr28WmuvEe61K++0a6anxOgQ/Csf8zRfVun80TtQoKlYzA5NQbH1CiosEJIQZsSchqHKfQSEUhQBFISQCaEkDQkmEAFf7j46CLGNdiYmSsLXNAeA5rXurK4tOh5jX+9fJUCut0d3ftuKbCX9m3K5731Zaxg1odSSB6quXhfD+UXfxJghY/DjDsbGx0ckmVny5nyZSQL00YNBpopu6GGc2GGRlZmuztsWMzZCW2OYsBP4i7NwkUEDIXudJGSwl7w9zmHO8k1QsOPEAcaK7DcjZOXBYV9XcbXUQSDmJIsC7Go5HyWv4Ocxtt/TL/yWOU7Ttu/2PHyyYqQPkAFCgAG+tloF8B5KbhcPIInRBzgxxNgEAU75hVXR1vXmr7DYR0vee1rHUO60OAHh3gLPO/FWceyVsy58dSa8PKnDn1WyuTh2a5rg5pLXA6EEg+7SD7ELP8AoouJLiXEmyXFzj7uJPhqV2LdlhbG7MHRc78lafFy1rfZxOIrSFtROaGlrtbcP73RwvQ66Uo8uDixbXYfFxhx4jU307SN/EHxHkRyXV7xbLj7IOeyy1wyuBpzHO0u+hoAjgdPBc7E8OGSUAObqHA0f0mn8fLmvH5/57nt9L8a9XDJlPHZE21s58Ej5mOuJ3ZA180YbG2PvAcQcjTmHC9QOJ89+IOBBmbOKIkblca++zT6syfqleh47HdmQJHFzTw07pscHDkSPQ+GqibQ3dbiYCxtAO1jJ4NkbeUnw4tPg4rljlrLbpnhvDX9njbsF0WAwRVlNE5jnMcC1zSWuB4hzTRHoQsC1bGBFjwy25VtKAKRDUQgrMC0PYg1k0gfVa38Q31Pgs3Scggy4Jxu1tah9Fm1yIZYsAtrqP5KnpWbzxVdJxKJjBNFpIlk1Dk2pOU+gkkIUBoQhAJJoQCEk6QC6z4aQtOMeZHZY2wSF9OykjMwVfLUj0BXJro9yRmlmiALnywFrGgXncJY3keGjXG/Aqmf8a6cf84tfiJvRHiuxjjbQhLspoN7hAAAHIEi68PFezbl4Otn4QVf/DQfWJp/NeE7/wCxH4fFgOLCHxsc3syXAADJlJIGoLfqFObhsfLHGHSyZWsYGAzENa0NAaA0HShXJX4vHZT5N3l+T37EbXw2HoTTQxE8BJIxh9ibVXtX4n4DDuydo6ZwsEQAPAI5ZyQ0m9NCfFeJQ7nTE6mME8e8frTVNdue9lAvbp0zLt01n6sJ7en4X414M/PFOzS7AjfZ6aOC0Yj454VpGXDzuHMkxN9hmN/RcBht0c1/2leQtL+pbc2sjj/hA/NR0X9H2YT26PeT42iaF8UOGy59C6V4dQ6hrK716g3pXAqRsXGNxkDHl1PFUR91w0II5+X7lx20d0GNFtLifMD8lWbtbT+z4x0JzFjn5QAdc+gFVxvh7LjzcfZp+PzTeo9BmdnzRStymxqDYv7rh4eHmrPZMZjuN3ylt2OWmhHX81rwUbJHNcRehF86Pj7LDeDFthw7wTTrJZXQa+oIvyKxaeha8r2u8nEzFxBcZZLI4EhxFjw0UW081kk8SSfU6lKltkeZbusShyZCFIQCCmAtc5oFBrboC48T9ByWuIXqlLJ3RZ4rF03AN1QbHO+iccngtccfXX8P3rY+mi+qIYZ7sH+NVDxA73spDNdfFacVxHl+aJaE0UkiWbUnIahyn0EEISUATSTQCEkIGhJNALo9xNsuw2Je5gBc6CVrcxoAgCS78oyPVc4jMRqNCos3NJl1drbePFyPxDjK4ucANeoc0PBHgc1+RC6fD7aOVovg0D2FLmN5a+1SDoI2/qxMafwU/dfYWIx8piw4aXNYXnM4MAaCG3Z8XDRdOPt2jny/n3rpIdsmxqtku2LPFcltaCXDTvgkrtIzTsrg4cA4U4cdCF0+8/w+xOBwzZ5ZWOc97GsjibI8nM0ucS4tAFADrd++jrZrxbSINt1zR/TuvFaNztxJcex0kk4w39qI2h8TiXvc0v0AygCgfBUuyNgzy4qOF7ZWMfIGGTI4hrSaLqNXpqovLO/9EfRb/wCrvFbaBHFUO6VSbawxOoOMjPmBKD+St/iFucdnyRtikfMHMc9xc1rMuU0OBN2PalTfDr/3XDHpIX/qMc/8lyz5JnOzvx8f1+XSbP39jYAx9gAkd0WRlJAF+NX6rHeXbv2qN8lU2OKm9ac5rfzXEYfC53Cru12k+EY3AziQ5R2bQ0j70mcOayudlnoATyKx5SStuOWVxrjPtZ6LA4knotTm0UiV2Z27tymyc2tFrZCNVKEntFoxb+6fL8f5LIusqPi3fiPwQOc0AE4W6KMXWApkbdAiaza21HxElnwW+d+UVzKhsFlESJMY0C0YxuvrX0H71IjWvENsO9D7IISEJIsyahyGocp9BWhJCgCaSEAmhJAJpIQNB4Hy/JCCgt95h/xuJHITyj9V5b+S6rczfbDYCQuyueDHkJa05uIN6lvTmuex8UGIlfMMVHF2r3SGORmJL2PeS57bjjc1wDiaOayKsA6KP/R2GHHGA/owTO/ayq2Odx8K54TKarsMT8TYXSvk7E29xcTlHP8AzAp21/jT24a1sMjcv/S1PDQUa8lwceBwh/8AkTn9HDM/1YgfgtwwuEY1rxJiXDX5Y4GkEGqIMrq/erXmyrnOHDw6nA/GSWFrmsic7Mbt8urTVd0Bmn7guej32c17XsjpzSCCZHWCOBsNBUEyYIH5MU7/ADYGf+JyX2vBjhh5z+liWf6cMFW55Xf9V5x4/wC7T9t7+TYqTPKxhNZR3pSA3oLdfMn1R8PXVj2uOgZDi3noA3CTH8aWgz4YHTCD/HPK79gNWvEbXpjmQwxwB4p5Z2rnvaCDlL5XuIbYBptWQLuhVZ+ltRYbJkgjZ2khND1JPQDSyqrbG3X4h4Pysb8jAbDR1PVxoWfADgAqnMs2lUmM3te5bmk5hDxXP+PotD2FpopM6qwixDSKeB7fxSup4V9rZG9TnbNa7Vrg3peo91WzRlrqPLpqER5b2FRJ3cfNSGlRS5ExkxtuA/jRWLBQsqLg49C4+iMXNy90GqWTMbWcLdCVqY2ypVUEKzYFjl1I6j9ybX35LXiHchxRGkAoQ5JFmTUOQ1DkGKEIQNK0IQNCSEAmkhA0IQgEIQgnsAbGD6+6hl5FpoREYkpxfMPMIQiU18mpWh7kIUIjW5mlrFpQhSlKij0W1kICEIid2QkIvooLnoQhGbH6FLDQ5j4Vr7oQiUrEy5Rp6eChIQhEiBqzckhENrAosp7xKEIRFQhCJNqHBCEGKEIQf//Z"/>
          <p:cNvSpPr>
            <a:spLocks noChangeAspect="1" noChangeArrowheads="1"/>
          </p:cNvSpPr>
          <p:nvPr/>
        </p:nvSpPr>
        <p:spPr bwMode="auto">
          <a:xfrm>
            <a:off x="63500" y="-838200"/>
            <a:ext cx="2628900" cy="173355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29034" name="AutoShape 10" descr="data:image/jpeg;base64,/9j/4AAQSkZJRgABAQAAAQABAAD/2wCEAAkGBhQSEBUUEhQWFRQVFhQYGRUYFxUVGBYXFRUXGBUXFxgXHSYeGBwjGRQUHy8gIycpLCwsFR4xNTAqNSYrLCkBCQoKDgwOGg8PGiklHyQsLCwsLCwtLCwsLCwvLCwtLCkvLDUsLCksKSwpKiwsLCkqLSkpLCwsLCwsLCksLCwsKf/AABEIAMsA+QMBIgACEQEDEQH/xAAcAAABBQEBAQAAAAAAAAAAAAAAAwQFBgcCAQj/xABGEAACAQIDBAcEBggEBgMBAAABAhEAAwQSIQUGMUETIlFhcYGRBzKhsRRCUpKiwQgjQ2JygrLRFTPh8BZTc6PC8WOT8iT/xAAaAQACAwEBAAAAAAAAAAAAAAAABAECAwUG/8QALREAAgIBAwMCBAYDAAAAAAAAAAECEQMEITESQVETIjJhcfAUUoGRscEFodH/2gAMAwEAAhEDEQA/ANxooooAKKKKACiiigAooooAKKKKACiiigAooooAKKKKACiik7uIVfeYDxP5UAKUVXtq7+4PD6XLyg/ZkZvu+98KqW0vbVbEixad+89Qerdb8FAGnUjdxiLxYCPX0FYftD2n429oGS0P3RnPq3V/BUBitoXL3+bce53MxK/c90elTQG4bR9oeDskg3lZh9VTnb7qBmHmKrOP9r3KxYY97kWx6DMx8wKzO3oIGg7OFKA0EFk2hv5jb37UWx2W1H9VzN8AKZ4XeTFW2zC+7HsciD3ZlAZfI+R4VFg11NSBue6e3hi8MtznEEGJkEgzGkghgY0lZGhFTVZh7JdoRcvWSeauB/EMrehtD/7K0+qkhRRRQAUUUUAFFFFABRRRQAUUUUAFFFFABRRXjOBqTFAHtFR20N4LFhc126iDtZgo9WIFUrbPt02fZkI5vN2W1LfE5V+JoA0auHuheJA8TFYHtj9IW+8jD2FQfauMWP3Uj5mqZtP2jY/ETnxDqD9W3FsfggnzJoA+mtqb3YXDib15E/iYL6BiCfKape1vbnhLciyHun91SB6vl+ANfPhuEmSZJ4k6k+dKI1SQadtT22Yu7ItIlodpJdvhlX1Bqq47efE356W/cYH6obIv3UgHzFQStSyNUgOrenDSnCNTW3Ti2lADhGpZGpJEFLpFACiTTizakgEgSQJPATzPdSCtS9i2zGFBY9gBPyoAVxdkI0K4cfaAYA9sZgDSYNcXD8K5D0AWHcnaHRY+yeT5rZ8wGX8VtR/NW6A182LiChDr7yFXHijBh8VFfRGyMULlhHXUMoI8I0+EVDJHlFFFQAUUUUAFFFFABRSV7EqgliAAJ15DtPd31U9te1nZ2GkNiEZh9VD0h/7cgeZFAFxri5eVRLEAdpIHzrEtq/pFKMww9l3k6F8toAeAzMfUeVUPbHtdx19y4a3ZJ0zW7a54HAdI+Zh5EUAfTmM25atqWLCBzER94kKPM1UNpe2nAWQc1wM8nqWz0xjlJTqT3ZvOvmfH7UvX2zXrty63a7s5/Eaa0AbVtn9IxjIw2H/muNH4U1/FVG2v7Wto4iZvm2DytAJ+LV/jVOr2gBbEYp7jZrjs7H6zMWPqdaTFeCultmgD0UopoWzTjD5VYEqGAIJUzBA4gxrrUgcJTi3bNOre1WAIQKgZQpCqNQARxMnXMZPOe4QjbMmBx7OdBAolqnNsAU5we72Iue7aYDtbqD8WtTmD3Fcx0jgdygsfUx8q2jhnLhFHkiu5Ao1L2pJgAk9g1Pwq8YTcS2okrmjiXcQCBJDAaAjmCNKkTgbdkLwUNGUBcuYEkAjkQYJEkaamOV/RS+KS/kp6j7IpeF2Dff6hUdrdX4cfhUmN21tqGvXYB4BRx8CePpVmxUynRRBILuBIRQrPcgOMxICGO0g8OFVrG7SLEuQS1zgrSejURlynukie89tC9OrS/cLm3uPMFhsMrGVJAgdcZoMxOn9qsVvqxAAU8CIgjuj5cRVSw9rFOC0MwJWer1WOmUGdDMgeYqZ2DtHOvA5bh1JgBbmuXL3yR3kEirYszg9919NzWWGGRbWn232fy7U/72K9tuxkv3F5E5h4Nr+fwqMD1Yt8cMQ1u4QRmUgyCOBkcfE+lVhm1rLNHpm0Vxu4pi4etn9lW0ukwCoTraJTyQwv4Oj9axDPWh+xzaeXEXbRPvBXH9DfEWvWsS5sFFFFQSFFFFABTbaGK6O2zdkRPCSQBPdJFOaabWsZ7LqeEa+AIJ+AoA+Ud+N/b+0LzFnYWAxyWpgRyZwNGcjUk8JgQIFVanG0MG1m7ctN71t2Q+KMVPypvQAUU6wWB6SSbltACB12jjPAAEmI+XbXl60gC5SSY60iADPAa6jvoAb17lrsV7NSByLddBBUrs/dbF31L2cNedACS4RsgA4nMer8akcBuFfuGCQO0KGusPEICB5mrRg5cFXJLkrYrqavmzvZ8putay3LlxDDB2WyAcueIEser1oE6eNS/wDhKYS90fRWlbKrSuphv3m606c4rfHp+t11IylmpXRn2C2Dfu+5acjtIyj1aBVgwXs7unW7cRB2CXP5D4mrmt80spmn4aCC53F3qJPgg8JuPhk97NcP7xgeixUzhcJbtaW7ap4AD5amlIroCnYaeEeEYyyN8seKqkRxIzTGmgQMCTDKZmQNIUGdeqO/pmWOErJB0aZC5MoMm2As6ZpzAk9pYkn0+VAWTHPs5+lZPS/nk+b8foT6v5ULX8VIjUxOUnQqC+fUyWY9pJ1ME6iSi2IJnQAEzpPaTxOvEn5U+w272Iue7ZfxIyg+bRTSzhZJ7p+Bgz6GohjwR+Gtv1Jcsj5PFctmBY9Zbiz2F7bIDx5SOzhVb2jtcmyhVF6oyFyoDhhEhjJkCOB4E86t9rAKRJcKCwAk9kltYPcPOojaexHtXOmw7JdJENaY6d5BOh0nmDJkzSmpipu4/Q2xNx5K1Z25c6MKbrxABCgKYViyg3DroTI7NOwVK7p3LPXF5WaCuQDpNSdIhYXkPebmKd28NdLgf4ebRYAl1C5hz6uaAJ0EzwM0rtfCXsOemNv9ddDBVHC0IjO5P14JAPAanUwRzxlyXAnt60CmJKgIpazdFvMrMpUdG5YKTlBzseJ4xVOuvU9gkW1ZdXKhrujEFYCg9VARpq0MY+yvYard06eFVZZHfSVO7k7T6HH2G+0xT746v4xbqs9JXn0soQynrKQw8VMj4gVBJ9S4Pbtm5EPBPJuqfjpT8Gscw+2xcOnBgrDwcBl+Bjyqe2Rta5aYFWOXmpOh/t40os1OpIc/DXHqizRqKRwuJW4gZTIP+4pamRTgK4u28ykSRIIkcRIiRXdFAHyd7V9mG1tJmIjpkS4f44yXv+7buVTq3L9IvYYCYfEKIyu6NH/yjOPxJcP81YbQB0hqa2TuxdxCG4mUIDlJLAagAxB8R61CKase6W2Dh3dtTlQsq8s5IUMfAH4zyq0eSmRtRtEgdxOjXNecgDU9UgAd/YO+al8Dg8BhWtt9JU3j0bqER2K5kzLmfKwXiJENx4Gn+9u1sO9knDugu58LetKpLsUu2ct6y7a+7cBYhiPfjuqJsXsMbc2mtDrOChlWEARlS0pdwQx1giVOtaOKQqpSfO/0LQd9WuzNq/ihCxmuMlkGWBH6wICIya9Hxnzr+x8fiMMbpF20guH3TnvZACYgBlQmCBJB92nq7UmRhdnEgSEfEPIOh1a2QOBKnTv7aisZsG/ibhuYi6ikwMtpNAFEAAaAaDvrfHhlLiDf12X9EylXdL/Y7xCG7lxF25cu5hdbpC/RIvRi1ZudSwJBjoEy8WlBrNSWK2euGCKtyyWLENbtgZlgCC0ksZ1GoHCo7Dbs2lQIxuXEBJys7ZJbLJyLC65E4/ZHZUnh8EqLFtFVf3QAPhT+HT5Iu20l8jGeSLVK2OLR0pzbptaQnhVg2fsEuV4azxYDNpy7hpJH2qelkhBXJmSi5cEbXtXXauybYww6Hre77gDAlfekjvJ49lQS7Mc/s/MwvrNZ49VCatFpYmnQ53NXDuby4hU6gRwXMLlOjTJjQ5eP2qsCbwWvdwVnOxnrKhRPEwuY8ewA9omap9iwcLiLdy9ZZ7TBkYKM4J95Zgxxk6xwq1YTea7dC9BYREOil3TXX7AKxoDqCeVcXVJvI2uB3C0o0xlj7GJu4jDpfLMl337KMUFtQDLP0cysgDrPrmgcDNd3j2V0GOuqOqr/AKxI7HEMB3Zsw8BT/E7ax1xriNiLdkqTooCiEYq7SetGqEdbg3PlV7+1sO+Jj6S2IuEQModwAq/WuOQOPZMk1XHJY/dJ0qJ6HkfTBW2x0bGgBY6cBM8Ty7Kk7N63hl6W8AxEZVJAUGAdSdC2oMcBOuugo+J9oTo3/wDMiWyCQLhi6/ZmGYZV8lPHjwqtbS2rcvtmuu7t2sxbiOU8OHLStMmqT2gStM1vMu//ABHcxF8m3dIZQxLgnSerJYciWAkds8BUDiMfN9szFhOUuxzE8jqTESDEcgK93PxqDOhJW4xBDAiYAPuk8GALkCYbQUyxWynt3ejiZ4EaAzyMxGogg8CDXK9ecszi+3HzOt+Exx08ci3bu348I5ZitwydQYk6+Ezyikb56x0ieXjTrF2ZKvPEANGskeHH1ptj1GVSDJ1BEQR2c/GmKpibacfmSG7W7LYoyTlQGJ5k84nh41Ysf7NbeQ5LjK4GhPWU+IgH0NOtziFw1uOMsfGXNWTFXuqSSvA6cz3ClZTlb3G4Yo9KtclC2Pca0FtXRle2Wtnn7pzIQeYKXBB7BVzwtyoLefZxcIy5Rc0ElgoJUGAWOgmSJPaKc7AxxuW1JBBEgg6GQYPxrHI79xvjXSunwXnd7a/RNlY9RuPce3+9XD6Qv2h6is3tGnGY1eGVxVGOTApOzRKKKKcOeUr2vbG+kbKvqBLKhuL42v1n9KOP5q+Uq+2doWQ9pgRIIMjtHMeYkedfGm3NmnD4m9ZPG1cdPEKxAPmIPnQAxp/suDdQMWCsQpKkKYPedBrHGmFKW2jUcRw8eVSiGrNU2Fu2t3MvROuVZLPljKeYIhWHGToPzm93sRYS4qdGMrFlRhbXKzDQhSvUuEdnKOetQeINy79HvC3dOGdVN5LajMyODnyz1SCDHLXXlSe6u7F6+9kJh2C2btxjecsc1t4i0VMLpqYHNmOkmmrlOPU72EXFJmvtsi9eZMtnoLaDQZwGOvEhRpz++1JbR3AN3U3SG4nKogzGgBOgkHv14mp6xvHaLZC6m5Ei2pLOV+0FHFe8SB20hiN9cKhId8pHEEQR5HWe6qRyzW8RlxjVNlMxW4rJPWnjxXt8Ka4bZdq0f1sMfsloHmBqfOrLiL1/EZmGJXo2mBZAaF10ZmGZW/lqCu7Ft23/AOZqJLOZBMaQgniGPDu041Ev8rFScHbl4QR0cmrVJEtbbDqshEAGuiqRoPDs+dZtjdrs8uzuodn1MBkQ5V4rplWAZ0HW5VbLmNtq5tAHM6lQQQgEA5mkwBppw1OkGaqmHwaWnzKl3PDKQyyoBgAgkAZgY11A5QetW/qPLHZV9TH03B+SybF26yol5ne8OqFRBmyoFCwEIzFmyycggDMRMyLbs7Yd64yuby5NTEMWhtQGXQKQI07zWXbMa5bQjoylws83LRwyMwLMVnr6dU6in2y72JsybKXySpGY3rIMHsVGIPmDxrKEZJPfk0at8GlbZCYVQc7M7DT6i97MQD3dUan4is4jeUKxNpVUkQXgSf7VXcficW+txUQ6dZ3d2OnZCg+tMfod9vrX27rVu3ZH3nzmmIyil7tyjg722HeLxZ6bO50bU+YCNPd/l1R9lM2HxDE5MnXQ5mXVM31YMk6DQcatWD3OvMSbtk3NP2t28QCeJi3l9Jil7u5z6BUtLH2LQHqXJJ86wzxjmXS+BjTylgkpx5KTiLFsuejLFDqFjrDunn86Vt4Bm920xHLNofE1bLu6t6OtdKjsXIPlFNm3WuH61xvE6fOojihHyy08s5Nvgh7Wzro1GVD8PDQCu/oIJJa6CT9nKO7t08ak/wDhkrx/MmuhsgL9Un4VslFcIycpeRguHtqMpbMJn3i0GI+qIpPH2UNl8i6iGnLB6p11JnhNSJw0cEb5flRbwvEHQEQdZ490VL3VUiq5skN0bubDATqrsNNDrB/8qnbKDj8f9apm5WLyX3sN9afvW5B9RPpV1RddeXAV5/MmptHdwSuCGO8CTaI7qa7oXs1k6cGI+NS+07Ba03cPH41BblzlYcpPjM/6VRcGrLnh001pWKTwx0pWakoaLRRRXSOQBr5d9t2yOh2ozAaXkVvNf1bf0Kf5q+m8ZjUtIXcwo/3A7TWCe3DELikS+qx0VzL35bi8T2da2PWo6ldE9LqzH66Q1zXoqSDc/ZPtAXdmhMil7FxrYZnABBOddB1hAdhMRp3Vd8fbmy6F21XKwQk+9AZQxA4gkAjtrCPZ3vJew73bdoErcCu8LnYLanOUXgTkd+OmgrR7GzMTtOyMwFq28EEl71w5GIXqyEiV45VkERVlOS2RHpr4nxZ3g9kYfA3LV43puAOczuFYwpZsqgxGTpFBj9oe0Q5xu1cJi3DJYuYl/tKjDT+OV0059lSGH9mGFt2it2ZYABiSbkqBBRU4tIB504wuOTCW+hC5RaXTLDuAW0mWIQcJYyQWAYAkM8K0vBM5LJu22/v7olNkbNXos2KtpbEAW7Kk/q7YnjBys0mZjTTU6mq9d3gt2rhzXFWyeBZlUZo60ExI76j8Xt171u4ysHyhiEU5szKpIBOsnhx7dKyy9vQbj3T0fTXbqZASstbBn3AQY0I4AcONTGEZJu/+kK0bbs7beExBAtXVloy6lQxJIhT7rHTh4aU/xGyQB73ooPzj5VkO6G7+0L2Jst0NyzZRwxZuqAJkwrcT4CtubDFuA0qMnQpVjbaJjfcgmuqvFQf4gPkoFNXxqOcpTT91nUelNt4ttWLBuKzgvaQuyqVLDUBVidCWZB3Zp4VFbp7+qcPfuHDi5esgNlTRnQ81zkxlhpjkJA1is/dVorPLGPzLfhN2LDrKWoPawYDyeY+Br07nMokPl7c2Vo8xpWZ7Q9sG0sVIwtoWU7UTpWA77jjIPQVV8UcRiAHxWLa4pbLLXLl5Q32SR+qU92YUU+7/ALKubNpwl0dMtrMGYnKCitcWYJgtbUqmg+sRUrew5A1B07OHqawrd7aj4O5mss1qTGZsuRo1y3ApOUcwesO8RI2XdvfxMQBZvQl6AcjkMHB4Naf9op7ZJ7zxqfxDg6ZR5adTQyxuXtHzNRlzGAcB8/yq9YjYVu7wAHhzqDxu7GVoGp7CST6VtHUXwzSPTLgrFzaDcl9KaPimPaPKpzaOymXkPmfQVG3MEw4jKDJknkOcVp6kmEumKtke2I11PqD+Ve28RqNV+VJ3bqZlXOCWzZdILZfey6mY8uB4waVezl4+QM/nVvUaKxaluip7duGxjukXmUuiPRh6q33q0e0waCOBEjwPCqHvtgf1dq7EQxQ+DCR8VPrVu3dfNhLJPHo1+Aj8q5urW9nQ0sqtE6oBUiq7gLPQYh0HBjmHg3+oNT2GNRe8GHYOl1BOXRv4ef5Gk0PE3hzTmmWAuZgD20+qxRmh0Gimm1cR0dm43YrR4xA+MV0W6OUlexne8e1Wu3GYnqgkKOQUGJjv41TnwH0p3tXJ6Jllo4jK6ssd8j41ZLyTUNhmyX2XmVBHeAdR8a56k76jrqC6eke/8C4MWoGHtkcyQSfvcazTfrcsYQi5Zk2WMQdTbY8ATzBgwe6K1uztJAvWbj9UcRTDaGETE23tMDkdcusEjmG8QYPlW0Z9L5MZYlJNUZLuJtRcPtHDXH9zpFV/+nc/VvPb1XJ8q+icXtj6I2VbgVWPuvlNwSSS2vuT9p9JOoElq+XsXhGtXHtvoyMynxUxW57sYR8XYtXYnpEBJ7+DGf4g3Gm7o5vT5JTH7XvXCejs3EDDW4VuM7jvYA6dymKZbO2fJ0MNOkGGnt4iKtWB3SQcQhb+FSflT59yUYklzrxnNmOkasGE8tSJMaydaq7ZPHBCYTdTolzpMgTDFmhUUwoZpAUcgZA1jLJmV2TsZcoZbaIWzTlVVkqzKTprrE8aeWtz7a3TcLuZVFy9VV6pMHhM69vb21JreS2AqxAEAD4VXpSVIhCVjZcGfypybCqOsaaX8cTzgU12hjFt22e42VEVmYnkqgkk+VSqRJA71bBw1+4koBmN3NCqOkBQA5jxMAcePZVf3a9ngwly5cV2fNoAQBlSZA0PWbhrpw4VF4Dfo4nEXr2qWbQCWkPHrnrO/wC8Qo05DTtJdXt+yD1JZpgdk/n4CqTTXUm6s52SMp5HGNu/BHbzezC9cxZOFysWUM1tmKi0zCBdSNYMcBwI4EGKmsB7KQha7jLqqjFma2jQhJES9xwASJmQiweEVV8TvpeBa4l5leACykSq3CAJzKeJiPUcqrm0trh2zX7puv23Ha6w8MxMeUVg8jXtjf7GsvUwpQmnfb7+2aJdxWxcM+VbX0goAVZZxCA8MoLtkVtJmOfGaa7T9pjGBh8NZQAEBro6VhPGFXKq/eNZudvAnLbQu3IQfguvypz/AIPjWGa4FwyHndYWifBDNw+S1lKMuZbfVmElN7ul9SxX9/r8Zbl8qOrwlB1mKk5UiQNDEzAJ1imGwt7GOIDHMyADpNCMstBBYd3AkTJPZTHBbAs5uszYhvO3b+fSP+GrDith3BYzMBbtLqEUBE7JCjie8ydeNSoqW0E2/P3v/BE9bixY1jilf5q35/f9ODV/8AugTbuZ0IBGbrSDqCDx4VR/aPsq+FtsisEBy3skkhJnMvPgWHpVo3A3nP0K2j6tbzW5/dQwv4StW0Xrdwa8aci5Q5R0qWWCfk+fpvY/HW7i2lsqmUZUEIih2ck95LkntJNX/E2AeIbxmrbt7Y2HWy95lMIpY5RLadg5ms+OMvM36i2yryN5h/Ss/OmFlUvhWxmsfT3Ge8exulwl4KGJVc4kzrb63yBHnTndJJwdj/pr8ql7OLdYNy0SrAagSCDx8ajdy0y2Gtn9jcuWxP2VY5T90rS2ppxTQ5pnUnZNIoFcuZ0PClWSkaQOgc4JMhKjgDp3A8vKn9NLaazTmKlAzRqhN7r2XDEfaZR8c3/jU3VP33xnXS2PqgsfE6D4D410MrqLObiVzRWCs1WN4w9u9auAdUEqfA/6xVrUSKi9t7P6S0R6eNIo6iELV0MAaWsnWonYV8spUxI0I76l1FULma+0zBBMZnH7W2rH+JZQ/BV9a0r2G7U6TANZLQbN1uHHJcGcfi6Sqp7T9m5sPbvAf5bFW/huRB+8o+9TL2NbZ6HG3LUwL1ox/HbOZfw9JXQxu4HJzxqbPosY5LS8Pymkl2wWJ1gf751XwGc68Py/tS9pPhw/3zqHPwZ0SeI2gW4GfU03e7Jrm1Z1gHlJ/PiP9zXhiNIM88x8ABFRYHXSVRfafvCn0K7aR8zs1tHyyVWWzFWYdUEhD1ZnjpV8sYfU/wB5M8DJrNPbTi4t4azwl7rxpwUBRw7c7VvjVyRDM62NjCpdftAH7v8A+qcthLl1/wBW9pdGkXXyqZGUgBpUmCe/SoQXshDdh18OB+FWjZBXL0jcBHxrDPCTzXHuIZZ5MGX1Id0MxumTHS4oGFCgW0uXTlGoUF8ix5mll2VhbOvQXLx7b1zKv3LIB8s5rRNhbqdPbznSVkTynhoO6OfOqPvLg7tq81p+HIgEceHh61pLS5mt3X38hSGry55dLlQg+8j2wRaKYdT9Wyq2Z8WXrt5sag8RtoSTq5PEnn4k8ajLlmGM6+f5n+1ex4eg+Z1rCOminudCOjjzJ2W3d7HZhPDwrYF2nh7uHVZAzrljmJEQ1fP+Cxxt8Ke3N5yBAY+tdHTyjjFc+h637djcsZsmxhcKgtuAZJ05luPyA8qYYPahMQ2vnWMjfi6CD78cm90+I5/CkLu+2LPu3Oj/AIAAfvGW+NTmlGW65GtNCeNUz6XXaSLYYX3VUZSpZiFABEcWgVku1t8sOjEfSQ8E6WkN2ZUggnMEOuXUOcwmSNAMrxWLe62a47O3a7Fj6mkawGXuaxe9uhSyLWHwoOWYe85biSR1UAnjxzamdBwqa3P2m19HvOUL3Hlsi5VnIggCTyA151hmatM9lOPDdLb59R/UFT8h61hlj7TbC/caOy0mVp1k0pFhSLQ+mJLpSs15lr2KCxpVZ7vGCcVcntEeGVYq+4q9kRm+yrH0E1m11yzFmMkkyTzmm9Q9khPTLds4SubiCu2FeNSyY4U7D4YWccVGivy5A91WMprUHtxYv225l1+cfnU6wmqy5LnGLwC37L2n911KntE8CO8GD5VkGzc+z9pWzc6ps3lzdhWYYjuKEnzraLNo1U/anu4Hw4xCjr2yFY9qMYE+DEfeNMYZU6FM8OpX4NWS8qyJzGe/1k0qpywCdZmQRJ8B3aVXNz9ri9s7D3SSWNtVYydGT9W2p5ypPnTva+3vo4TKjXXMwoZQMq8XdyNBJA/3NWp3QmTypEgzmPCOJA5cDz/90i5gTBnSeMjuH/qqZf27j7xmbVidOqpuPrym5pMHgFn1pPY4a3iEuNiLl1iYgucrBtGGVerEGZA5TOhy7KD5YWi/pcOWT1Y04Tl7OfGsQ9reNz48JytWlXjJJYs5J7yGXjW3dHmAGs8wANO2D3V85b67RW5tDEvIg3XA1+qhyL8FFb4fiKMhnWRTnY+IYDI3uyCNeY8KYXMcvKT8KSOPblA+NWcl1WVlFSVM+hvZ/txWthJA0GsyRy1k6VUvavtTDi91L6O0aqrB4PflmPOsifFuRBZiOyTHpwpGtp6i3aXYQxaFQl1X3Ht7GAkwD8qQOJPLSka8z0qdE7ZyeJrmuC9eFqAFJrw3KToqAO89czXlFAHtWXcHa3QY22SYV5tn+b3fxBar+Gwj3DltoznsUFj6CrFsz2dY+6wC2GU8p0P3RLfCoatUTF07N0s3JWuWM00wWAxNmzb+lJlciCRwYganunjB76VF6ufJU6Z0otPdCpomvM9c5++qlzSb1sMpB4EEeois7xOHKOyNxBI9K0eqrvfgoZbgHHqnxHA+k+lOZ42rEcEqdeSuRXhWuhXUUkPERtXAyUbsuJ/UKcRFOLyzp2a+lJAVDLWK2aW2rs5b+Ge046rqQe7sI7wYPlSNo1IWfdrSLKSKb7NXZLWJwl464e7mAmAFuDVpgwJQn+cVa9t43DJZVnxFuz1ZXO4UnTqlVJDzMEEQYPIGs59qOHuWXW9Zd7YvL0dzIxXN0fWUNB10J+7WYkyZOp7edORV+45010ujTcfv/hVBCvdunUQltEWI0E3DETOmQofsiSKgsV7Sbkk2LKW+PWdnvPBEESxC8JE5Z6zQesZp9c5q2Myd2vvtjcVIvYm6yn6gbIn3EhfhUHXJuV5noA7rwvSdFQB2XrktXlFABRXoWeFTuy9xcbiI6PD3IP1mGRfV4B8qAIGitU2N7AMXcg3ri2x2KCx9Wyj0Jq9bG9gGDtwbua6f3mMei5R86APnO3aLGFBJPICT6CrFsr2dY7EEZMOyg83/AFfwbU+Qr6i2VuXhMOItWUXwUL65QJ86mbVhV90AeAA+VAHz5sb9HvEPBv3Qg7FX83j+k1etjewjA2oNxTcP7xLfDRfw1plFAETs7dbDWFy27SqOwAAeggfCpRLYAgAAdgECuqKAEcVhFuIUcSp5fmOw99UTbewHw5zDrW+Tc17m/vWg1y6AggiQdCDrIrOcFNGkMjgZit4RR0w76kt49hdA+ZP8tjp+6eOX+1ROakJRcXTOhGSkrNUqP27hc9hxEkDMPFdflI86kK8IrpNWqOYnTszRhFchqebVwvR3WXkCY8OK/A0zNcxqnR1E7VnL1w1esa5aoLI7tU9sGmVunVtqvErIrXtMwefA3DEm2VceRhvwsawxm1r6I3sthsHfHbZuf0Gvna5xpzE9hLOt0zkmiipDZu7+IxBixZuXO9VJHmeArYXI+itC2N7EMfeguEtDvOc+iSPUir1sf9HWysHEXXc8wItj0GY/iFAGBxUtsvdPF4j/ACcPccfaykL95oX419QbG9mGAw0G3YSR9YiT95pb41ZrODRfdUDv4n1OtAHzdsb2D429BulLQ83PwhfxVetjfo9YZIN93uHsJyj7qa/irXaKAK7sfcHB4aOisop7QoB+973qanbWGVfdUDwGvrStFABRRRQAUUUUAFFFFABRRRQAUUUUANdp4EXrTIeY0PYRwPrVF/wG/wD8s1olFZzxqXJpDI4cBRRRWhmVne/B+7cH8J+a/nVWn1q/bfQHDXJ5LPmDpWfXTDad1I51UrHtPK40HGuTXbj5Vy3D1rAZOlpdDTdTrS44VZckCG08K961ct2xLujqo14spA+dV/YP6PEwcVdb+Fcq/HrH4Cr7uws4gTyVj8P9autPYuBHUP3UUvY/sk2fh4K2EZh9ZhnPrczfCKtVjZttAAqDThzjwnhTqitRcKKKKACiiigAooooAKKKKACiiigAooooAKKKKACiiigAooooAKKKKAP/2Q=="/>
          <p:cNvSpPr>
            <a:spLocks noChangeAspect="1" noChangeArrowheads="1"/>
          </p:cNvSpPr>
          <p:nvPr/>
        </p:nvSpPr>
        <p:spPr bwMode="auto">
          <a:xfrm>
            <a:off x="63500" y="-930275"/>
            <a:ext cx="2371725" cy="19335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29036" name="AutoShape 12" descr="data:image/jpeg;base64,/9j/4AAQSkZJRgABAQAAAQABAAD/2wCEAAkGBhQSEBUUEhQWFRQVFhQYGRUYFxUVGBYXFRUXGBUXFxgXHSYeGBwjGRQUHy8gIycpLCwsFR4xNTAqNSYrLCkBCQoKDgwOGg8PGiklHyQsLCwsLCwtLCwsLCwvLCwtLCkvLDUsLCksKSwpKiwsLCkqLSkpLCwsLCwsLCksLCwsKf/AABEIAMsA+QMBIgACEQEDEQH/xAAcAAABBQEBAQAAAAAAAAAAAAAAAwQFBgcCAQj/xABGEAACAQIDBAcEBggEBgMBAAABAhEAAwQSIQUGMUETIlFhcYGRBzKhsRRCUpKiwQgjQ2JygrLRFTPh8BZTc6PC8WOT8iT/xAAaAQACAwEBAAAAAAAAAAAAAAAABAECAwUG/8QALREAAgIBAwMCBAYDAAAAAAAAAAECEQMEITESQVETIjJhcfAUUoGRscEFodH/2gAMAwEAAhEDEQA/ANxooooAKKKKACiiigAooooAKKKKACiiigAooooAKKKKACiik7uIVfeYDxP5UAKUVXtq7+4PD6XLyg/ZkZvu+98KqW0vbVbEixad+89Qerdb8FAGnUjdxiLxYCPX0FYftD2n429oGS0P3RnPq3V/BUBitoXL3+bce53MxK/c90elTQG4bR9oeDskg3lZh9VTnb7qBmHmKrOP9r3KxYY97kWx6DMx8wKzO3oIGg7OFKA0EFk2hv5jb37UWx2W1H9VzN8AKZ4XeTFW2zC+7HsciD3ZlAZfI+R4VFg11NSBue6e3hi8MtznEEGJkEgzGkghgY0lZGhFTVZh7JdoRcvWSeauB/EMrehtD/7K0+qkhRRRQAUUUUAFFFFABRRRQAUUUUAFFFFABRRXjOBqTFAHtFR20N4LFhc126iDtZgo9WIFUrbPt02fZkI5vN2W1LfE5V+JoA0auHuheJA8TFYHtj9IW+8jD2FQfauMWP3Uj5mqZtP2jY/ETnxDqD9W3FsfggnzJoA+mtqb3YXDib15E/iYL6BiCfKape1vbnhLciyHun91SB6vl+ANfPhuEmSZJ4k6k+dKI1SQadtT22Yu7ItIlodpJdvhlX1Bqq47efE356W/cYH6obIv3UgHzFQStSyNUgOrenDSnCNTW3Ti2lADhGpZGpJEFLpFACiTTizakgEgSQJPATzPdSCtS9i2zGFBY9gBPyoAVxdkI0K4cfaAYA9sZgDSYNcXD8K5D0AWHcnaHRY+yeT5rZ8wGX8VtR/NW6A182LiChDr7yFXHijBh8VFfRGyMULlhHXUMoI8I0+EVDJHlFFFQAUUUUAFFFFABRSV7EqgliAAJ15DtPd31U9te1nZ2GkNiEZh9VD0h/7cgeZFAFxri5eVRLEAdpIHzrEtq/pFKMww9l3k6F8toAeAzMfUeVUPbHtdx19y4a3ZJ0zW7a54HAdI+Zh5EUAfTmM25atqWLCBzER94kKPM1UNpe2nAWQc1wM8nqWz0xjlJTqT3ZvOvmfH7UvX2zXrty63a7s5/Eaa0AbVtn9IxjIw2H/muNH4U1/FVG2v7Wto4iZvm2DytAJ+LV/jVOr2gBbEYp7jZrjs7H6zMWPqdaTFeCultmgD0UopoWzTjD5VYEqGAIJUzBA4gxrrUgcJTi3bNOre1WAIQKgZQpCqNQARxMnXMZPOe4QjbMmBx7OdBAolqnNsAU5we72Iue7aYDtbqD8WtTmD3Fcx0jgdygsfUx8q2jhnLhFHkiu5Ao1L2pJgAk9g1Pwq8YTcS2okrmjiXcQCBJDAaAjmCNKkTgbdkLwUNGUBcuYEkAjkQYJEkaamOV/RS+KS/kp6j7IpeF2Dff6hUdrdX4cfhUmN21tqGvXYB4BRx8CePpVmxUynRRBILuBIRQrPcgOMxICGO0g8OFVrG7SLEuQS1zgrSejURlynukie89tC9OrS/cLm3uPMFhsMrGVJAgdcZoMxOn9qsVvqxAAU8CIgjuj5cRVSw9rFOC0MwJWer1WOmUGdDMgeYqZ2DtHOvA5bh1JgBbmuXL3yR3kEirYszg9919NzWWGGRbWn232fy7U/72K9tuxkv3F5E5h4Nr+fwqMD1Yt8cMQ1u4QRmUgyCOBkcfE+lVhm1rLNHpm0Vxu4pi4etn9lW0ukwCoTraJTyQwv4Oj9axDPWh+xzaeXEXbRPvBXH9DfEWvWsS5sFFFFQSFFFFABTbaGK6O2zdkRPCSQBPdJFOaabWsZ7LqeEa+AIJ+AoA+Ud+N/b+0LzFnYWAxyWpgRyZwNGcjUk8JgQIFVanG0MG1m7ctN71t2Q+KMVPypvQAUU6wWB6SSbltACB12jjPAAEmI+XbXl60gC5SSY60iADPAa6jvoAb17lrsV7NSByLddBBUrs/dbF31L2cNedACS4RsgA4nMer8akcBuFfuGCQO0KGusPEICB5mrRg5cFXJLkrYrqavmzvZ8putay3LlxDDB2WyAcueIEser1oE6eNS/wDhKYS90fRWlbKrSuphv3m606c4rfHp+t11IylmpXRn2C2Dfu+5acjtIyj1aBVgwXs7unW7cRB2CXP5D4mrmt80spmn4aCC53F3qJPgg8JuPhk97NcP7xgeixUzhcJbtaW7ap4AD5amlIroCnYaeEeEYyyN8seKqkRxIzTGmgQMCTDKZmQNIUGdeqO/pmWOErJB0aZC5MoMm2As6ZpzAk9pYkn0+VAWTHPs5+lZPS/nk+b8foT6v5ULX8VIjUxOUnQqC+fUyWY9pJ1ME6iSi2IJnQAEzpPaTxOvEn5U+w272Iue7ZfxIyg+bRTSzhZJ7p+Bgz6GohjwR+Gtv1Jcsj5PFctmBY9Zbiz2F7bIDx5SOzhVb2jtcmyhVF6oyFyoDhhEhjJkCOB4E86t9rAKRJcKCwAk9kltYPcPOojaexHtXOmw7JdJENaY6d5BOh0nmDJkzSmpipu4/Q2xNx5K1Z25c6MKbrxABCgKYViyg3DroTI7NOwVK7p3LPXF5WaCuQDpNSdIhYXkPebmKd28NdLgf4ebRYAl1C5hz6uaAJ0EzwM0rtfCXsOemNv9ddDBVHC0IjO5P14JAPAanUwRzxlyXAnt60CmJKgIpazdFvMrMpUdG5YKTlBzseJ4xVOuvU9gkW1ZdXKhrujEFYCg9VARpq0MY+yvYard06eFVZZHfSVO7k7T6HH2G+0xT746v4xbqs9JXn0soQynrKQw8VMj4gVBJ9S4Pbtm5EPBPJuqfjpT8Gscw+2xcOnBgrDwcBl+Bjyqe2Rta5aYFWOXmpOh/t40os1OpIc/DXHqizRqKRwuJW4gZTIP+4pamRTgK4u28ykSRIIkcRIiRXdFAHyd7V9mG1tJmIjpkS4f44yXv+7buVTq3L9IvYYCYfEKIyu6NH/yjOPxJcP81YbQB0hqa2TuxdxCG4mUIDlJLAagAxB8R61CKase6W2Dh3dtTlQsq8s5IUMfAH4zyq0eSmRtRtEgdxOjXNecgDU9UgAd/YO+al8Dg8BhWtt9JU3j0bqER2K5kzLmfKwXiJENx4Gn+9u1sO9knDugu58LetKpLsUu2ct6y7a+7cBYhiPfjuqJsXsMbc2mtDrOChlWEARlS0pdwQx1giVOtaOKQqpSfO/0LQd9WuzNq/ihCxmuMlkGWBH6wICIya9Hxnzr+x8fiMMbpF20guH3TnvZACYgBlQmCBJB92nq7UmRhdnEgSEfEPIOh1a2QOBKnTv7aisZsG/ibhuYi6ikwMtpNAFEAAaAaDvrfHhlLiDf12X9EylXdL/Y7xCG7lxF25cu5hdbpC/RIvRi1ZudSwJBjoEy8WlBrNSWK2euGCKtyyWLENbtgZlgCC0ksZ1GoHCo7Dbs2lQIxuXEBJys7ZJbLJyLC65E4/ZHZUnh8EqLFtFVf3QAPhT+HT5Iu20l8jGeSLVK2OLR0pzbptaQnhVg2fsEuV4azxYDNpy7hpJH2qelkhBXJmSi5cEbXtXXauybYww6Hre77gDAlfekjvJ49lQS7Mc/s/MwvrNZ49VCatFpYmnQ53NXDuby4hU6gRwXMLlOjTJjQ5eP2qsCbwWvdwVnOxnrKhRPEwuY8ewA9omap9iwcLiLdy9ZZ7TBkYKM4J95Zgxxk6xwq1YTea7dC9BYREOil3TXX7AKxoDqCeVcXVJvI2uB3C0o0xlj7GJu4jDpfLMl337KMUFtQDLP0cysgDrPrmgcDNd3j2V0GOuqOqr/AKxI7HEMB3Zsw8BT/E7ax1xriNiLdkqTooCiEYq7SetGqEdbg3PlV7+1sO+Jj6S2IuEQModwAq/WuOQOPZMk1XHJY/dJ0qJ6HkfTBW2x0bGgBY6cBM8Ty7Kk7N63hl6W8AxEZVJAUGAdSdC2oMcBOuugo+J9oTo3/wDMiWyCQLhi6/ZmGYZV8lPHjwqtbS2rcvtmuu7t2sxbiOU8OHLStMmqT2gStM1vMu//ABHcxF8m3dIZQxLgnSerJYciWAkds8BUDiMfN9szFhOUuxzE8jqTESDEcgK93PxqDOhJW4xBDAiYAPuk8GALkCYbQUyxWynt3ejiZ4EaAzyMxGogg8CDXK9ecszi+3HzOt+Exx08ci3bu348I5ZitwydQYk6+Ezyikb56x0ieXjTrF2ZKvPEANGskeHH1ptj1GVSDJ1BEQR2c/GmKpibacfmSG7W7LYoyTlQGJ5k84nh41Ysf7NbeQ5LjK4GhPWU+IgH0NOtziFw1uOMsfGXNWTFXuqSSvA6cz3ClZTlb3G4Yo9KtclC2Pca0FtXRle2Wtnn7pzIQeYKXBB7BVzwtyoLefZxcIy5Rc0ElgoJUGAWOgmSJPaKc7AxxuW1JBBEgg6GQYPxrHI79xvjXSunwXnd7a/RNlY9RuPce3+9XD6Qv2h6is3tGnGY1eGVxVGOTApOzRKKKKcOeUr2vbG+kbKvqBLKhuL42v1n9KOP5q+Uq+2doWQ9pgRIIMjtHMeYkedfGm3NmnD4m9ZPG1cdPEKxAPmIPnQAxp/suDdQMWCsQpKkKYPedBrHGmFKW2jUcRw8eVSiGrNU2Fu2t3MvROuVZLPljKeYIhWHGToPzm93sRYS4qdGMrFlRhbXKzDQhSvUuEdnKOetQeINy79HvC3dOGdVN5LajMyODnyz1SCDHLXXlSe6u7F6+9kJh2C2btxjecsc1t4i0VMLpqYHNmOkmmrlOPU72EXFJmvtsi9eZMtnoLaDQZwGOvEhRpz++1JbR3AN3U3SG4nKogzGgBOgkHv14mp6xvHaLZC6m5Ei2pLOV+0FHFe8SB20hiN9cKhId8pHEEQR5HWe6qRyzW8RlxjVNlMxW4rJPWnjxXt8Ka4bZdq0f1sMfsloHmBqfOrLiL1/EZmGJXo2mBZAaF10ZmGZW/lqCu7Ft23/AOZqJLOZBMaQgniGPDu041Ev8rFScHbl4QR0cmrVJEtbbDqshEAGuiqRoPDs+dZtjdrs8uzuodn1MBkQ5V4rplWAZ0HW5VbLmNtq5tAHM6lQQQgEA5mkwBppw1OkGaqmHwaWnzKl3PDKQyyoBgAgkAZgY11A5QetW/qPLHZV9TH03B+SybF26yol5ne8OqFRBmyoFCwEIzFmyycggDMRMyLbs7Yd64yuby5NTEMWhtQGXQKQI07zWXbMa5bQjoylws83LRwyMwLMVnr6dU6in2y72JsybKXySpGY3rIMHsVGIPmDxrKEZJPfk0at8GlbZCYVQc7M7DT6i97MQD3dUan4is4jeUKxNpVUkQXgSf7VXcficW+txUQ6dZ3d2OnZCg+tMfod9vrX27rVu3ZH3nzmmIyil7tyjg722HeLxZ6bO50bU+YCNPd/l1R9lM2HxDE5MnXQ5mXVM31YMk6DQcatWD3OvMSbtk3NP2t28QCeJi3l9Jil7u5z6BUtLH2LQHqXJJ86wzxjmXS+BjTylgkpx5KTiLFsuejLFDqFjrDunn86Vt4Bm920xHLNofE1bLu6t6OtdKjsXIPlFNm3WuH61xvE6fOojihHyy08s5Nvgh7Wzro1GVD8PDQCu/oIJJa6CT9nKO7t08ak/wDhkrx/MmuhsgL9Un4VslFcIycpeRguHtqMpbMJn3i0GI+qIpPH2UNl8i6iGnLB6p11JnhNSJw0cEb5flRbwvEHQEQdZ490VL3VUiq5skN0bubDATqrsNNDrB/8qnbKDj8f9apm5WLyX3sN9afvW5B9RPpV1RddeXAV5/MmptHdwSuCGO8CTaI7qa7oXs1k6cGI+NS+07Ba03cPH41BblzlYcpPjM/6VRcGrLnh001pWKTwx0pWakoaLRRRXSOQBr5d9t2yOh2ozAaXkVvNf1bf0Kf5q+m8ZjUtIXcwo/3A7TWCe3DELikS+qx0VzL35bi8T2da2PWo6ldE9LqzH66Q1zXoqSDc/ZPtAXdmhMil7FxrYZnABBOddB1hAdhMRp3Vd8fbmy6F21XKwQk+9AZQxA4gkAjtrCPZ3vJew73bdoErcCu8LnYLanOUXgTkd+OmgrR7GzMTtOyMwFq28EEl71w5GIXqyEiV45VkERVlOS2RHpr4nxZ3g9kYfA3LV43puAOczuFYwpZsqgxGTpFBj9oe0Q5xu1cJi3DJYuYl/tKjDT+OV0059lSGH9mGFt2it2ZYABiSbkqBBRU4tIB504wuOTCW+hC5RaXTLDuAW0mWIQcJYyQWAYAkM8K0vBM5LJu22/v7olNkbNXos2KtpbEAW7Kk/q7YnjBys0mZjTTU6mq9d3gt2rhzXFWyeBZlUZo60ExI76j8Xt171u4ysHyhiEU5szKpIBOsnhx7dKyy9vQbj3T0fTXbqZASstbBn3AQY0I4AcONTGEZJu/+kK0bbs7beExBAtXVloy6lQxJIhT7rHTh4aU/xGyQB73ooPzj5VkO6G7+0L2Jst0NyzZRwxZuqAJkwrcT4CtubDFuA0qMnQpVjbaJjfcgmuqvFQf4gPkoFNXxqOcpTT91nUelNt4ttWLBuKzgvaQuyqVLDUBVidCWZB3Zp4VFbp7+qcPfuHDi5esgNlTRnQ81zkxlhpjkJA1is/dVorPLGPzLfhN2LDrKWoPawYDyeY+Br07nMokPl7c2Vo8xpWZ7Q9sG0sVIwtoWU7UTpWA77jjIPQVV8UcRiAHxWLa4pbLLXLl5Q32SR+qU92YUU+7/ALKubNpwl0dMtrMGYnKCitcWYJgtbUqmg+sRUrew5A1B07OHqawrd7aj4O5mss1qTGZsuRo1y3ApOUcwesO8RI2XdvfxMQBZvQl6AcjkMHB4Naf9op7ZJ7zxqfxDg6ZR5adTQyxuXtHzNRlzGAcB8/yq9YjYVu7wAHhzqDxu7GVoGp7CST6VtHUXwzSPTLgrFzaDcl9KaPimPaPKpzaOymXkPmfQVG3MEw4jKDJknkOcVp6kmEumKtke2I11PqD+Ve28RqNV+VJ3bqZlXOCWzZdILZfey6mY8uB4waVezl4+QM/nVvUaKxaluip7duGxjukXmUuiPRh6q33q0e0waCOBEjwPCqHvtgf1dq7EQxQ+DCR8VPrVu3dfNhLJPHo1+Aj8q5urW9nQ0sqtE6oBUiq7gLPQYh0HBjmHg3+oNT2GNRe8GHYOl1BOXRv4ef5Gk0PE3hzTmmWAuZgD20+qxRmh0Gimm1cR0dm43YrR4xA+MV0W6OUlexne8e1Wu3GYnqgkKOQUGJjv41TnwH0p3tXJ6Jllo4jK6ssd8j41ZLyTUNhmyX2XmVBHeAdR8a56k76jrqC6eke/8C4MWoGHtkcyQSfvcazTfrcsYQi5Zk2WMQdTbY8ATzBgwe6K1uztJAvWbj9UcRTDaGETE23tMDkdcusEjmG8QYPlW0Z9L5MZYlJNUZLuJtRcPtHDXH9zpFV/+nc/VvPb1XJ8q+icXtj6I2VbgVWPuvlNwSSS2vuT9p9JOoElq+XsXhGtXHtvoyMynxUxW57sYR8XYtXYnpEBJ7+DGf4g3Gm7o5vT5JTH7XvXCejs3EDDW4VuM7jvYA6dymKZbO2fJ0MNOkGGnt4iKtWB3SQcQhb+FSflT59yUYklzrxnNmOkasGE8tSJMaydaq7ZPHBCYTdTolzpMgTDFmhUUwoZpAUcgZA1jLJmV2TsZcoZbaIWzTlVVkqzKTprrE8aeWtz7a3TcLuZVFy9VV6pMHhM69vb21JreS2AqxAEAD4VXpSVIhCVjZcGfypybCqOsaaX8cTzgU12hjFt22e42VEVmYnkqgkk+VSqRJA71bBw1+4koBmN3NCqOkBQA5jxMAcePZVf3a9ngwly5cV2fNoAQBlSZA0PWbhrpw4VF4Dfo4nEXr2qWbQCWkPHrnrO/wC8Qo05DTtJdXt+yD1JZpgdk/n4CqTTXUm6s52SMp5HGNu/BHbzezC9cxZOFysWUM1tmKi0zCBdSNYMcBwI4EGKmsB7KQha7jLqqjFma2jQhJES9xwASJmQiweEVV8TvpeBa4l5leACykSq3CAJzKeJiPUcqrm0trh2zX7puv23Ha6w8MxMeUVg8jXtjf7GsvUwpQmnfb7+2aJdxWxcM+VbX0goAVZZxCA8MoLtkVtJmOfGaa7T9pjGBh8NZQAEBro6VhPGFXKq/eNZudvAnLbQu3IQfguvypz/AIPjWGa4FwyHndYWifBDNw+S1lKMuZbfVmElN7ul9SxX9/r8Zbl8qOrwlB1mKk5UiQNDEzAJ1imGwt7GOIDHMyADpNCMstBBYd3AkTJPZTHBbAs5uszYhvO3b+fSP+GrDith3BYzMBbtLqEUBE7JCjie8ydeNSoqW0E2/P3v/BE9bixY1jilf5q35/f9ODV/8AugTbuZ0IBGbrSDqCDx4VR/aPsq+FtsisEBy3skkhJnMvPgWHpVo3A3nP0K2j6tbzW5/dQwv4StW0Xrdwa8aci5Q5R0qWWCfk+fpvY/HW7i2lsqmUZUEIih2ck95LkntJNX/E2AeIbxmrbt7Y2HWy95lMIpY5RLadg5ms+OMvM36i2yryN5h/Ss/OmFlUvhWxmsfT3Ge8exulwl4KGJVc4kzrb63yBHnTndJJwdj/pr8ql7OLdYNy0SrAagSCDx8ajdy0y2Gtn9jcuWxP2VY5T90rS2ppxTQ5pnUnZNIoFcuZ0PClWSkaQOgc4JMhKjgDp3A8vKn9NLaazTmKlAzRqhN7r2XDEfaZR8c3/jU3VP33xnXS2PqgsfE6D4D410MrqLObiVzRWCs1WN4w9u9auAdUEqfA/6xVrUSKi9t7P6S0R6eNIo6iELV0MAaWsnWonYV8spUxI0I76l1FULma+0zBBMZnH7W2rH+JZQ/BV9a0r2G7U6TANZLQbN1uHHJcGcfi6Sqp7T9m5sPbvAf5bFW/huRB+8o+9TL2NbZ6HG3LUwL1ox/HbOZfw9JXQxu4HJzxqbPosY5LS8Pymkl2wWJ1gf751XwGc68Py/tS9pPhw/3zqHPwZ0SeI2gW4GfU03e7Jrm1Z1gHlJ/PiP9zXhiNIM88x8ABFRYHXSVRfafvCn0K7aR8zs1tHyyVWWzFWYdUEhD1ZnjpV8sYfU/wB5M8DJrNPbTi4t4azwl7rxpwUBRw7c7VvjVyRDM62NjCpdftAH7v8A+qcthLl1/wBW9pdGkXXyqZGUgBpUmCe/SoQXshDdh18OB+FWjZBXL0jcBHxrDPCTzXHuIZZ5MGX1Id0MxumTHS4oGFCgW0uXTlGoUF8ix5mll2VhbOvQXLx7b1zKv3LIB8s5rRNhbqdPbznSVkTynhoO6OfOqPvLg7tq81p+HIgEceHh61pLS5mt3X38hSGry55dLlQg+8j2wRaKYdT9Wyq2Z8WXrt5sag8RtoSTq5PEnn4k8ajLlmGM6+f5n+1ex4eg+Z1rCOminudCOjjzJ2W3d7HZhPDwrYF2nh7uHVZAzrljmJEQ1fP+Cxxt8Ke3N5yBAY+tdHTyjjFc+h637djcsZsmxhcKgtuAZJ05luPyA8qYYPahMQ2vnWMjfi6CD78cm90+I5/CkLu+2LPu3Oj/AIAAfvGW+NTmlGW65GtNCeNUz6XXaSLYYX3VUZSpZiFABEcWgVku1t8sOjEfSQ8E6WkN2ZUggnMEOuXUOcwmSNAMrxWLe62a47O3a7Fj6mkawGXuaxe9uhSyLWHwoOWYe85biSR1UAnjxzamdBwqa3P2m19HvOUL3Hlsi5VnIggCTyA151hmatM9lOPDdLb59R/UFT8h61hlj7TbC/caOy0mVp1k0pFhSLQ+mJLpSs15lr2KCxpVZ7vGCcVcntEeGVYq+4q9kRm+yrH0E1m11yzFmMkkyTzmm9Q9khPTLds4SubiCu2FeNSyY4U7D4YWccVGivy5A91WMprUHtxYv225l1+cfnU6wmqy5LnGLwC37L2n911KntE8CO8GD5VkGzc+z9pWzc6ps3lzdhWYYjuKEnzraLNo1U/anu4Hw4xCjr2yFY9qMYE+DEfeNMYZU6FM8OpX4NWS8qyJzGe/1k0qpywCdZmQRJ8B3aVXNz9ri9s7D3SSWNtVYydGT9W2p5ypPnTva+3vo4TKjXXMwoZQMq8XdyNBJA/3NWp3QmTypEgzmPCOJA5cDz/90i5gTBnSeMjuH/qqZf27j7xmbVidOqpuPrym5pMHgFn1pPY4a3iEuNiLl1iYgucrBtGGVerEGZA5TOhy7KD5YWi/pcOWT1Y04Tl7OfGsQ9reNz48JytWlXjJJYs5J7yGXjW3dHmAGs8wANO2D3V85b67RW5tDEvIg3XA1+qhyL8FFb4fiKMhnWRTnY+IYDI3uyCNeY8KYXMcvKT8KSOPblA+NWcl1WVlFSVM+hvZ/txWthJA0GsyRy1k6VUvavtTDi91L6O0aqrB4PflmPOsifFuRBZiOyTHpwpGtp6i3aXYQxaFQl1X3Ht7GAkwD8qQOJPLSka8z0qdE7ZyeJrmuC9eFqAFJrw3KToqAO89czXlFAHtWXcHa3QY22SYV5tn+b3fxBar+Gwj3DltoznsUFj6CrFsz2dY+6wC2GU8p0P3RLfCoatUTF07N0s3JWuWM00wWAxNmzb+lJlciCRwYganunjB76VF6ufJU6Z0otPdCpomvM9c5++qlzSb1sMpB4EEeois7xOHKOyNxBI9K0eqrvfgoZbgHHqnxHA+k+lOZ42rEcEqdeSuRXhWuhXUUkPERtXAyUbsuJ/UKcRFOLyzp2a+lJAVDLWK2aW2rs5b+Ge046rqQe7sI7wYPlSNo1IWfdrSLKSKb7NXZLWJwl464e7mAmAFuDVpgwJQn+cVa9t43DJZVnxFuz1ZXO4UnTqlVJDzMEEQYPIGs59qOHuWXW9Zd7YvL0dzIxXN0fWUNB10J+7WYkyZOp7edORV+45010ujTcfv/hVBCvdunUQltEWI0E3DETOmQofsiSKgsV7Sbkk2LKW+PWdnvPBEESxC8JE5Z6zQesZp9c5q2Myd2vvtjcVIvYm6yn6gbIn3EhfhUHXJuV5noA7rwvSdFQB2XrktXlFABRXoWeFTuy9xcbiI6PD3IP1mGRfV4B8qAIGitU2N7AMXcg3ri2x2KCx9Wyj0Jq9bG9gGDtwbua6f3mMei5R86APnO3aLGFBJPICT6CrFsr2dY7EEZMOyg83/AFfwbU+Qr6i2VuXhMOItWUXwUL65QJ86mbVhV90AeAA+VAHz5sb9HvEPBv3Qg7FX83j+k1etjewjA2oNxTcP7xLfDRfw1plFAETs7dbDWFy27SqOwAAeggfCpRLYAgAAdgECuqKAEcVhFuIUcSp5fmOw99UTbewHw5zDrW+Tc17m/vWg1y6AggiQdCDrIrOcFNGkMjgZit4RR0w76kt49hdA+ZP8tjp+6eOX+1ROakJRcXTOhGSkrNUqP27hc9hxEkDMPFdflI86kK8IrpNWqOYnTszRhFchqebVwvR3WXkCY8OK/A0zNcxqnR1E7VnL1w1esa5aoLI7tU9sGmVunVtqvErIrXtMwefA3DEm2VceRhvwsawxm1r6I3sthsHfHbZuf0Gvna5xpzE9hLOt0zkmiipDZu7+IxBixZuXO9VJHmeArYXI+itC2N7EMfeguEtDvOc+iSPUir1sf9HWysHEXXc8wItj0GY/iFAGBxUtsvdPF4j/ACcPccfaykL95oX419QbG9mGAw0G3YSR9YiT95pb41ZrODRfdUDv4n1OtAHzdsb2D429BulLQ83PwhfxVetjfo9YZIN93uHsJyj7qa/irXaKAK7sfcHB4aOisop7QoB+973qanbWGVfdUDwGvrStFABRRRQAUUUUAFFFFABRRRQAUUUUANdp4EXrTIeY0PYRwPrVF/wG/wD8s1olFZzxqXJpDI4cBRRRWhmVne/B+7cH8J+a/nVWn1q/bfQHDXJ5LPmDpWfXTDad1I51UrHtPK40HGuTXbj5Vy3D1rAZOlpdDTdTrS44VZckCG08K961ct2xLujqo14spA+dV/YP6PEwcVdb+Fcq/HrH4Cr7uws4gTyVj8P9autPYuBHUP3UUvY/sk2fh4K2EZh9ZhnPrczfCKtVjZttAAqDThzjwnhTqitRcKKKKACiiigAooooAKKKKACiiigAooooAKKKKACiiigAooooAKKKKAP/2Q=="/>
          <p:cNvSpPr>
            <a:spLocks noChangeAspect="1" noChangeArrowheads="1"/>
          </p:cNvSpPr>
          <p:nvPr/>
        </p:nvSpPr>
        <p:spPr bwMode="auto">
          <a:xfrm>
            <a:off x="63500" y="-930275"/>
            <a:ext cx="2371725" cy="19335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 name="TextBox 1"/>
          <p:cNvSpPr txBox="1">
            <a:spLocks noChangeArrowheads="1"/>
          </p:cNvSpPr>
          <p:nvPr/>
        </p:nvSpPr>
        <p:spPr bwMode="auto">
          <a:xfrm>
            <a:off x="1301750" y="112713"/>
            <a:ext cx="6699250" cy="579437"/>
          </a:xfrm>
          <a:prstGeom prst="rect">
            <a:avLst/>
          </a:prstGeom>
          <a:solidFill>
            <a:srgbClr val="0000FF"/>
          </a:solidFill>
          <a:ln w="9525">
            <a:noFill/>
            <a:miter lim="800000"/>
            <a:headEnd/>
            <a:tailEnd/>
          </a:ln>
        </p:spPr>
        <p:txBody>
          <a:bodyPr>
            <a:spAutoFit/>
          </a:bodyPr>
          <a:lstStyle/>
          <a:p>
            <a:pPr algn="ctr"/>
            <a:r>
              <a:rPr lang="pt-BR" sz="3200" b="1" dirty="0" err="1" smtClean="0">
                <a:solidFill>
                  <a:schemeClr val="bg1"/>
                </a:solidFill>
              </a:rPr>
              <a:t>Nanomagnetismo</a:t>
            </a:r>
            <a:r>
              <a:rPr lang="pt-BR" sz="3200" b="1" dirty="0" smtClean="0">
                <a:solidFill>
                  <a:schemeClr val="bg1"/>
                </a:solidFill>
              </a:rPr>
              <a:t>: uma nova era  </a:t>
            </a:r>
            <a:endParaRPr lang="pt-BR" sz="3200" b="1" dirty="0">
              <a:solidFill>
                <a:schemeClr val="bg1"/>
              </a:solidFill>
            </a:endParaRPr>
          </a:p>
        </p:txBody>
      </p:sp>
      <p:sp>
        <p:nvSpPr>
          <p:cNvPr id="13" name="Text Box 45"/>
          <p:cNvSpPr txBox="1">
            <a:spLocks noChangeArrowheads="1"/>
          </p:cNvSpPr>
          <p:nvPr/>
        </p:nvSpPr>
        <p:spPr bwMode="auto">
          <a:xfrm>
            <a:off x="857224" y="1214422"/>
            <a:ext cx="7858180" cy="3194721"/>
          </a:xfrm>
          <a:prstGeom prst="rect">
            <a:avLst/>
          </a:prstGeom>
          <a:noFill/>
          <a:ln w="9525">
            <a:noFill/>
            <a:miter lim="800000"/>
            <a:headEnd/>
            <a:tailEnd/>
          </a:ln>
          <a:effectLst/>
        </p:spPr>
        <p:txBody>
          <a:bodyPr wrap="square">
            <a:spAutoFit/>
          </a:bodyPr>
          <a:lstStyle/>
          <a:p>
            <a:pPr>
              <a:lnSpc>
                <a:spcPct val="140000"/>
              </a:lnSpc>
            </a:pPr>
            <a:r>
              <a:rPr lang="pt-BR" sz="2400" b="1" dirty="0" smtClean="0">
                <a:solidFill>
                  <a:srgbClr val="0000FF"/>
                </a:solidFill>
              </a:rPr>
              <a:t>Nano Material: </a:t>
            </a:r>
          </a:p>
          <a:p>
            <a:pPr>
              <a:lnSpc>
                <a:spcPct val="140000"/>
              </a:lnSpc>
            </a:pPr>
            <a:r>
              <a:rPr lang="pt-BR" sz="2400" b="1" dirty="0" smtClean="0">
                <a:solidFill>
                  <a:srgbClr val="0000FF"/>
                </a:solidFill>
              </a:rPr>
              <a:t>0D: </a:t>
            </a:r>
            <a:r>
              <a:rPr lang="pt-BR" sz="2400" b="1" dirty="0" err="1" smtClean="0">
                <a:solidFill>
                  <a:srgbClr val="0000FF"/>
                </a:solidFill>
              </a:rPr>
              <a:t>nanopartículas</a:t>
            </a:r>
            <a:endParaRPr lang="pt-BR" sz="2400" b="1" dirty="0" smtClean="0">
              <a:solidFill>
                <a:srgbClr val="0000FF"/>
              </a:solidFill>
            </a:endParaRPr>
          </a:p>
          <a:p>
            <a:pPr>
              <a:lnSpc>
                <a:spcPct val="140000"/>
              </a:lnSpc>
            </a:pPr>
            <a:r>
              <a:rPr lang="pt-BR" sz="2400" b="1" dirty="0" smtClean="0">
                <a:solidFill>
                  <a:srgbClr val="0000FF"/>
                </a:solidFill>
              </a:rPr>
              <a:t>1D: </a:t>
            </a:r>
            <a:r>
              <a:rPr lang="pt-BR" sz="2400" b="1" dirty="0" err="1" smtClean="0">
                <a:solidFill>
                  <a:srgbClr val="0000FF"/>
                </a:solidFill>
              </a:rPr>
              <a:t>nanofios</a:t>
            </a:r>
            <a:r>
              <a:rPr lang="pt-BR" sz="2400" b="1" dirty="0" smtClean="0">
                <a:solidFill>
                  <a:srgbClr val="0000FF"/>
                </a:solidFill>
              </a:rPr>
              <a:t> (</a:t>
            </a:r>
            <a:r>
              <a:rPr lang="pt-BR" sz="2400" b="1" dirty="0" err="1" smtClean="0">
                <a:solidFill>
                  <a:srgbClr val="0000FF"/>
                </a:solidFill>
              </a:rPr>
              <a:t>nanotubo</a:t>
            </a:r>
            <a:r>
              <a:rPr lang="pt-BR" sz="2400" b="1" dirty="0" smtClean="0">
                <a:solidFill>
                  <a:srgbClr val="0000FF"/>
                </a:solidFill>
              </a:rPr>
              <a:t> de carbono)</a:t>
            </a:r>
          </a:p>
          <a:p>
            <a:pPr>
              <a:lnSpc>
                <a:spcPct val="140000"/>
              </a:lnSpc>
            </a:pPr>
            <a:r>
              <a:rPr lang="pt-BR" sz="2400" b="1" dirty="0" smtClean="0">
                <a:solidFill>
                  <a:srgbClr val="0000FF"/>
                </a:solidFill>
              </a:rPr>
              <a:t>2D: filme finos</a:t>
            </a:r>
          </a:p>
          <a:p>
            <a:pPr>
              <a:lnSpc>
                <a:spcPct val="140000"/>
              </a:lnSpc>
            </a:pPr>
            <a:r>
              <a:rPr lang="pt-BR" sz="2400" b="1" dirty="0" smtClean="0">
                <a:solidFill>
                  <a:srgbClr val="0000FF"/>
                </a:solidFill>
              </a:rPr>
              <a:t>3D: materiais </a:t>
            </a:r>
            <a:r>
              <a:rPr lang="pt-BR" sz="2400" b="1" dirty="0" err="1" smtClean="0">
                <a:solidFill>
                  <a:srgbClr val="0000FF"/>
                </a:solidFill>
              </a:rPr>
              <a:t>nanocristalinas</a:t>
            </a:r>
            <a:r>
              <a:rPr lang="pt-BR" sz="2400" b="1" dirty="0" smtClean="0">
                <a:solidFill>
                  <a:srgbClr val="0000FF"/>
                </a:solidFill>
              </a:rPr>
              <a:t>. </a:t>
            </a:r>
          </a:p>
          <a:p>
            <a:pPr>
              <a:lnSpc>
                <a:spcPct val="140000"/>
              </a:lnSpc>
            </a:pPr>
            <a:endParaRPr lang="pt-BR" sz="2400" b="1"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228600" y="3036888"/>
            <a:ext cx="8686800" cy="1189037"/>
          </a:xfrm>
          <a:prstGeom prst="rect">
            <a:avLst/>
          </a:prstGeom>
          <a:noFill/>
          <a:ln w="9525">
            <a:noFill/>
            <a:miter lim="800000"/>
            <a:headEnd/>
            <a:tailEnd/>
          </a:ln>
        </p:spPr>
        <p:txBody>
          <a:bodyPr>
            <a:spAutoFit/>
          </a:bodyPr>
          <a:lstStyle/>
          <a:p>
            <a:pPr marL="457200" indent="-457200">
              <a:buFont typeface="Wingdings" pitchFamily="2" charset="2"/>
              <a:buChar char="Ø"/>
            </a:pPr>
            <a:r>
              <a:rPr lang="en-US" sz="2400" b="1" dirty="0"/>
              <a:t>Size comparable to quantum mechanical length scales</a:t>
            </a:r>
          </a:p>
          <a:p>
            <a:pPr lvl="1"/>
            <a:r>
              <a:rPr lang="en-US" sz="2000" b="1" dirty="0"/>
              <a:t>e.g.  mean free path, coherence length, etc.</a:t>
            </a:r>
          </a:p>
          <a:p>
            <a:pPr lvl="1"/>
            <a:endParaRPr lang="en-US" sz="800" b="1" dirty="0"/>
          </a:p>
          <a:p>
            <a:pPr lvl="1"/>
            <a:r>
              <a:rPr lang="en-US" sz="2000" b="1" dirty="0"/>
              <a:t>	</a:t>
            </a:r>
            <a:r>
              <a:rPr lang="en-US" sz="2000" b="1" dirty="0">
                <a:solidFill>
                  <a:srgbClr val="0000FF"/>
                </a:solidFill>
              </a:rPr>
              <a:t>quantum effects</a:t>
            </a:r>
          </a:p>
        </p:txBody>
      </p:sp>
      <p:sp>
        <p:nvSpPr>
          <p:cNvPr id="10" name="Rectangle 2"/>
          <p:cNvSpPr>
            <a:spLocks noChangeArrowheads="1"/>
          </p:cNvSpPr>
          <p:nvPr/>
        </p:nvSpPr>
        <p:spPr bwMode="auto">
          <a:xfrm>
            <a:off x="228600" y="4895850"/>
            <a:ext cx="8686800" cy="1006475"/>
          </a:xfrm>
          <a:prstGeom prst="rect">
            <a:avLst/>
          </a:prstGeom>
          <a:noFill/>
          <a:ln w="9525">
            <a:noFill/>
            <a:miter lim="800000"/>
            <a:headEnd/>
            <a:tailEnd/>
          </a:ln>
        </p:spPr>
        <p:txBody>
          <a:bodyPr>
            <a:spAutoFit/>
          </a:bodyPr>
          <a:lstStyle/>
          <a:p>
            <a:pPr marL="457200" indent="-457200">
              <a:buFont typeface="Wingdings" pitchFamily="2" charset="2"/>
              <a:buChar char="Ø"/>
            </a:pPr>
            <a:r>
              <a:rPr lang="en-US" sz="2600" b="1" dirty="0"/>
              <a:t>Number of atoms is limited</a:t>
            </a:r>
          </a:p>
          <a:p>
            <a:pPr marL="457200" indent="-457200">
              <a:buFont typeface="Wingdings" pitchFamily="2" charset="2"/>
              <a:buChar char="Ø"/>
            </a:pPr>
            <a:endParaRPr lang="en-US" sz="1000" b="1" dirty="0"/>
          </a:p>
          <a:p>
            <a:pPr marL="457200" indent="-457200"/>
            <a:r>
              <a:rPr lang="en-US" sz="2400" b="1" dirty="0"/>
              <a:t>		</a:t>
            </a:r>
            <a:r>
              <a:rPr lang="en-US" sz="2000" b="1" dirty="0"/>
              <a:t>no classical thermodynamics</a:t>
            </a:r>
            <a:r>
              <a:rPr lang="pt-BR" sz="2000" b="1" dirty="0"/>
              <a:t> </a:t>
            </a:r>
            <a:endParaRPr lang="en-US" sz="2000" b="1" dirty="0"/>
          </a:p>
        </p:txBody>
      </p:sp>
      <p:grpSp>
        <p:nvGrpSpPr>
          <p:cNvPr id="2" name="Group 11"/>
          <p:cNvGrpSpPr>
            <a:grpSpLocks/>
          </p:cNvGrpSpPr>
          <p:nvPr/>
        </p:nvGrpSpPr>
        <p:grpSpPr bwMode="auto">
          <a:xfrm>
            <a:off x="228600" y="1063625"/>
            <a:ext cx="8686800" cy="1598613"/>
            <a:chOff x="228600" y="1063625"/>
            <a:chExt cx="8686800" cy="1598613"/>
          </a:xfrm>
        </p:grpSpPr>
        <p:sp>
          <p:nvSpPr>
            <p:cNvPr id="13319" name="Rectangle 2"/>
            <p:cNvSpPr>
              <a:spLocks noChangeArrowheads="1"/>
            </p:cNvSpPr>
            <p:nvPr/>
          </p:nvSpPr>
          <p:spPr bwMode="auto">
            <a:xfrm>
              <a:off x="228600" y="1063625"/>
              <a:ext cx="8686800" cy="976313"/>
            </a:xfrm>
            <a:prstGeom prst="rect">
              <a:avLst/>
            </a:prstGeom>
            <a:noFill/>
            <a:ln w="9525">
              <a:noFill/>
              <a:miter lim="800000"/>
              <a:headEnd/>
              <a:tailEnd/>
            </a:ln>
          </p:spPr>
          <p:txBody>
            <a:bodyPr>
              <a:spAutoFit/>
            </a:bodyPr>
            <a:lstStyle/>
            <a:p>
              <a:pPr marL="457200" indent="-457200">
                <a:buFont typeface="Wingdings" pitchFamily="2" charset="2"/>
                <a:buChar char="Ø"/>
              </a:pPr>
              <a:r>
                <a:rPr lang="en-US" sz="2600" b="1" dirty="0"/>
                <a:t>Surface effect</a:t>
              </a:r>
            </a:p>
            <a:p>
              <a:pPr marL="457200" indent="-457200">
                <a:buFont typeface="Wingdings" pitchFamily="2" charset="2"/>
                <a:buChar char="Ø"/>
              </a:pPr>
              <a:endParaRPr lang="en-US" sz="800" b="1" dirty="0"/>
            </a:p>
            <a:p>
              <a:pPr lvl="1"/>
              <a:r>
                <a:rPr lang="en-US" sz="2400" b="1" dirty="0"/>
                <a:t> </a:t>
              </a:r>
              <a:r>
                <a:rPr lang="en-US" sz="2000" b="1" dirty="0"/>
                <a:t>Dimension</a:t>
              </a:r>
              <a:r>
                <a:rPr lang="en-US" sz="2000" b="1" dirty="0">
                  <a:latin typeface="Arial" pitchFamily="34" charset="0"/>
                </a:rPr>
                <a:t> </a:t>
              </a:r>
            </a:p>
          </p:txBody>
        </p:sp>
        <p:sp>
          <p:nvSpPr>
            <p:cNvPr id="13320" name="Down Arrow 6"/>
            <p:cNvSpPr>
              <a:spLocks noChangeArrowheads="1"/>
            </p:cNvSpPr>
            <p:nvPr/>
          </p:nvSpPr>
          <p:spPr bwMode="auto">
            <a:xfrm>
              <a:off x="2484438" y="1628775"/>
              <a:ext cx="228600" cy="381000"/>
            </a:xfrm>
            <a:prstGeom prst="downArrow">
              <a:avLst>
                <a:gd name="adj1" fmla="val 50000"/>
                <a:gd name="adj2" fmla="val 50000"/>
              </a:avLst>
            </a:prstGeom>
            <a:solidFill>
              <a:srgbClr val="C00000"/>
            </a:solidFill>
            <a:ln w="9525" algn="ctr">
              <a:noFill/>
              <a:round/>
              <a:headEnd/>
              <a:tailEnd/>
            </a:ln>
          </p:spPr>
          <p:txBody>
            <a:bodyPr/>
            <a:lstStyle/>
            <a:p>
              <a:endParaRPr lang="pt-BR">
                <a:latin typeface="Arial" pitchFamily="34" charset="0"/>
              </a:endParaRPr>
            </a:p>
          </p:txBody>
        </p:sp>
        <p:cxnSp>
          <p:nvCxnSpPr>
            <p:cNvPr id="11" name="Straight Arrow Connector 10"/>
            <p:cNvCxnSpPr/>
            <p:nvPr/>
          </p:nvCxnSpPr>
          <p:spPr bwMode="auto">
            <a:xfrm>
              <a:off x="2987675" y="1773238"/>
              <a:ext cx="533400" cy="1587"/>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13322" name="TextBox 11"/>
            <p:cNvSpPr txBox="1">
              <a:spLocks noChangeArrowheads="1"/>
            </p:cNvSpPr>
            <p:nvPr/>
          </p:nvSpPr>
          <p:spPr bwMode="auto">
            <a:xfrm>
              <a:off x="3851275" y="1557338"/>
              <a:ext cx="2589213" cy="396875"/>
            </a:xfrm>
            <a:prstGeom prst="rect">
              <a:avLst/>
            </a:prstGeom>
            <a:noFill/>
            <a:ln w="9525">
              <a:noFill/>
              <a:miter lim="800000"/>
              <a:headEnd/>
              <a:tailEnd/>
            </a:ln>
          </p:spPr>
          <p:txBody>
            <a:bodyPr wrap="none">
              <a:spAutoFit/>
            </a:bodyPr>
            <a:lstStyle/>
            <a:p>
              <a:r>
                <a:rPr lang="en-US" sz="2000" b="1"/>
                <a:t>Fraction of surface</a:t>
              </a:r>
            </a:p>
          </p:txBody>
        </p:sp>
        <p:sp>
          <p:nvSpPr>
            <p:cNvPr id="13323" name="Up Arrow 13"/>
            <p:cNvSpPr>
              <a:spLocks noChangeArrowheads="1"/>
            </p:cNvSpPr>
            <p:nvPr/>
          </p:nvSpPr>
          <p:spPr bwMode="auto">
            <a:xfrm>
              <a:off x="6732588" y="1628775"/>
              <a:ext cx="228600" cy="381000"/>
            </a:xfrm>
            <a:prstGeom prst="upArrow">
              <a:avLst>
                <a:gd name="adj1" fmla="val 50000"/>
                <a:gd name="adj2" fmla="val 50000"/>
              </a:avLst>
            </a:prstGeom>
            <a:solidFill>
              <a:srgbClr val="C00000"/>
            </a:solidFill>
            <a:ln w="9525" algn="ctr">
              <a:noFill/>
              <a:round/>
              <a:headEnd/>
              <a:tailEnd/>
            </a:ln>
          </p:spPr>
          <p:txBody>
            <a:bodyPr/>
            <a:lstStyle/>
            <a:p>
              <a:endParaRPr lang="pt-BR">
                <a:latin typeface="Arial" pitchFamily="34" charset="0"/>
              </a:endParaRPr>
            </a:p>
          </p:txBody>
        </p:sp>
        <p:sp>
          <p:nvSpPr>
            <p:cNvPr id="13324" name="TextBox 14"/>
            <p:cNvSpPr txBox="1">
              <a:spLocks noChangeArrowheads="1"/>
            </p:cNvSpPr>
            <p:nvPr/>
          </p:nvSpPr>
          <p:spPr bwMode="auto">
            <a:xfrm>
              <a:off x="827088" y="2205038"/>
              <a:ext cx="7777162" cy="457200"/>
            </a:xfrm>
            <a:prstGeom prst="rect">
              <a:avLst/>
            </a:prstGeom>
            <a:noFill/>
            <a:ln w="9525">
              <a:noFill/>
              <a:miter lim="800000"/>
              <a:headEnd/>
              <a:tailEnd/>
            </a:ln>
          </p:spPr>
          <p:txBody>
            <a:bodyPr>
              <a:spAutoFit/>
            </a:bodyPr>
            <a:lstStyle/>
            <a:p>
              <a:r>
                <a:rPr lang="en-US" sz="2000" b="1" dirty="0"/>
                <a:t>number of surface atoms &gt; number of core atoms</a:t>
              </a:r>
              <a:r>
                <a:rPr lang="en-US" sz="2400" b="1" dirty="0"/>
                <a:t>   </a:t>
              </a:r>
            </a:p>
          </p:txBody>
        </p:sp>
      </p:grpSp>
      <p:sp>
        <p:nvSpPr>
          <p:cNvPr id="13318"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4D11AB63-EAC2-497E-8993-4939D2CC351E}" type="slidenum">
              <a:rPr lang="zh-CN" altLang="en-US" sz="2000" b="1">
                <a:latin typeface="Arial" pitchFamily="34" charset="0"/>
                <a:ea typeface="宋体" pitchFamily="2" charset="-122"/>
              </a:rPr>
              <a:pPr algn="r"/>
              <a:t>16</a:t>
            </a:fld>
            <a:endParaRPr lang="en-US" altLang="zh-CN" sz="2000" b="1">
              <a:latin typeface="Arial" pitchFamily="34" charset="0"/>
              <a:ea typeface="宋体" pitchFamily="2" charset="-122"/>
            </a:endParaRPr>
          </a:p>
        </p:txBody>
      </p:sp>
      <p:sp>
        <p:nvSpPr>
          <p:cNvPr id="13" name="TextBox 1"/>
          <p:cNvSpPr txBox="1">
            <a:spLocks noChangeArrowheads="1"/>
          </p:cNvSpPr>
          <p:nvPr/>
        </p:nvSpPr>
        <p:spPr bwMode="auto">
          <a:xfrm>
            <a:off x="1357290" y="71414"/>
            <a:ext cx="6699250" cy="579437"/>
          </a:xfrm>
          <a:prstGeom prst="rect">
            <a:avLst/>
          </a:prstGeom>
          <a:solidFill>
            <a:srgbClr val="0000FF"/>
          </a:solidFill>
          <a:ln w="9525">
            <a:noFill/>
            <a:miter lim="800000"/>
            <a:headEnd/>
            <a:tailEnd/>
          </a:ln>
        </p:spPr>
        <p:txBody>
          <a:bodyPr>
            <a:spAutoFit/>
          </a:bodyPr>
          <a:lstStyle/>
          <a:p>
            <a:pPr algn="ctr"/>
            <a:r>
              <a:rPr lang="pt-BR" sz="3200" b="1" dirty="0" err="1" smtClean="0">
                <a:solidFill>
                  <a:schemeClr val="bg1"/>
                </a:solidFill>
              </a:rPr>
              <a:t>Nanomagnetismo</a:t>
            </a:r>
            <a:r>
              <a:rPr lang="pt-BR" sz="3200" b="1" dirty="0" smtClean="0">
                <a:solidFill>
                  <a:schemeClr val="bg1"/>
                </a:solidFill>
              </a:rPr>
              <a:t>: as diferenças</a:t>
            </a:r>
            <a:endParaRPr lang="pt-BR" sz="3200" b="1" dirty="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971550" y="112713"/>
            <a:ext cx="7200900" cy="579437"/>
          </a:xfrm>
          <a:prstGeom prst="rect">
            <a:avLst/>
          </a:prstGeom>
          <a:solidFill>
            <a:srgbClr val="0000FF"/>
          </a:solidFill>
          <a:ln w="9525">
            <a:noFill/>
            <a:miter lim="800000"/>
            <a:headEnd/>
            <a:tailEnd/>
          </a:ln>
        </p:spPr>
        <p:txBody>
          <a:bodyPr>
            <a:spAutoFit/>
          </a:bodyPr>
          <a:lstStyle/>
          <a:p>
            <a:pPr algn="ctr"/>
            <a:r>
              <a:rPr lang="en-US" sz="3200" b="1">
                <a:solidFill>
                  <a:schemeClr val="bg1"/>
                </a:solidFill>
              </a:rPr>
              <a:t>New physics phenomena I</a:t>
            </a:r>
          </a:p>
        </p:txBody>
      </p:sp>
      <p:sp>
        <p:nvSpPr>
          <p:cNvPr id="14339" name="Rectangle 2"/>
          <p:cNvSpPr>
            <a:spLocks noChangeArrowheads="1"/>
          </p:cNvSpPr>
          <p:nvPr/>
        </p:nvSpPr>
        <p:spPr bwMode="auto">
          <a:xfrm>
            <a:off x="179388" y="1052513"/>
            <a:ext cx="8686800" cy="457200"/>
          </a:xfrm>
          <a:prstGeom prst="rect">
            <a:avLst/>
          </a:prstGeom>
          <a:noFill/>
          <a:ln w="9525">
            <a:noFill/>
            <a:miter lim="800000"/>
            <a:headEnd/>
            <a:tailEnd/>
          </a:ln>
        </p:spPr>
        <p:txBody>
          <a:bodyPr>
            <a:spAutoFit/>
          </a:bodyPr>
          <a:lstStyle/>
          <a:p>
            <a:pPr marL="457200" indent="-457200">
              <a:buFont typeface="Wingdings" pitchFamily="2" charset="2"/>
              <a:buChar char="Ø"/>
            </a:pPr>
            <a:r>
              <a:rPr lang="en-US" sz="2400" b="1" dirty="0"/>
              <a:t>Giant </a:t>
            </a:r>
            <a:r>
              <a:rPr lang="en-US" sz="2400" b="1" dirty="0" err="1"/>
              <a:t>magnetoresistance</a:t>
            </a:r>
            <a:r>
              <a:rPr lang="en-US" sz="2400" b="1" dirty="0"/>
              <a:t> (GMR)</a:t>
            </a:r>
          </a:p>
        </p:txBody>
      </p:sp>
      <p:sp>
        <p:nvSpPr>
          <p:cNvPr id="14340" name="Slide Number Placeholder 10"/>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endParaRPr lang="en-US" altLang="zh-CN" sz="1400">
              <a:latin typeface="Arial" pitchFamily="34" charset="0"/>
              <a:ea typeface="宋体" pitchFamily="2" charset="-122"/>
            </a:endParaRPr>
          </a:p>
        </p:txBody>
      </p:sp>
      <p:grpSp>
        <p:nvGrpSpPr>
          <p:cNvPr id="2" name="Group 15"/>
          <p:cNvGrpSpPr>
            <a:grpSpLocks/>
          </p:cNvGrpSpPr>
          <p:nvPr/>
        </p:nvGrpSpPr>
        <p:grpSpPr bwMode="auto">
          <a:xfrm>
            <a:off x="571500" y="4508500"/>
            <a:ext cx="7516813" cy="1943100"/>
            <a:chOff x="571500" y="4508500"/>
            <a:chExt cx="7516813" cy="1943100"/>
          </a:xfrm>
        </p:grpSpPr>
        <p:grpSp>
          <p:nvGrpSpPr>
            <p:cNvPr id="14348" name="Group 14"/>
            <p:cNvGrpSpPr>
              <a:grpSpLocks/>
            </p:cNvGrpSpPr>
            <p:nvPr/>
          </p:nvGrpSpPr>
          <p:grpSpPr bwMode="auto">
            <a:xfrm>
              <a:off x="1524000" y="5105400"/>
              <a:ext cx="6564313" cy="1346200"/>
              <a:chOff x="1524000" y="5105400"/>
              <a:chExt cx="6564313" cy="1346200"/>
            </a:xfrm>
          </p:grpSpPr>
          <p:pic>
            <p:nvPicPr>
              <p:cNvPr id="14350" name="Picture 6" descr="610x.jpg"/>
              <p:cNvPicPr>
                <a:picLocks noChangeAspect="1"/>
              </p:cNvPicPr>
              <p:nvPr/>
            </p:nvPicPr>
            <p:blipFill>
              <a:blip r:embed="rId3" cstate="print"/>
              <a:srcRect/>
              <a:stretch>
                <a:fillRect/>
              </a:stretch>
            </p:blipFill>
            <p:spPr bwMode="auto">
              <a:xfrm>
                <a:off x="1524000" y="5129213"/>
                <a:ext cx="1828800" cy="1271587"/>
              </a:xfrm>
              <a:prstGeom prst="rect">
                <a:avLst/>
              </a:prstGeom>
              <a:noFill/>
              <a:ln w="9525">
                <a:noFill/>
                <a:miter lim="800000"/>
                <a:headEnd/>
                <a:tailEnd/>
              </a:ln>
            </p:spPr>
          </p:pic>
          <p:pic>
            <p:nvPicPr>
              <p:cNvPr id="14351" name="Picture 8" descr="iphone_vista.jpg"/>
              <p:cNvPicPr>
                <a:picLocks noChangeAspect="1"/>
              </p:cNvPicPr>
              <p:nvPr/>
            </p:nvPicPr>
            <p:blipFill>
              <a:blip r:embed="rId4" cstate="print"/>
              <a:srcRect/>
              <a:stretch>
                <a:fillRect/>
              </a:stretch>
            </p:blipFill>
            <p:spPr bwMode="auto">
              <a:xfrm>
                <a:off x="4648200" y="5105400"/>
                <a:ext cx="762000" cy="1295400"/>
              </a:xfrm>
              <a:prstGeom prst="rect">
                <a:avLst/>
              </a:prstGeom>
              <a:noFill/>
              <a:ln w="9525">
                <a:noFill/>
                <a:miter lim="800000"/>
                <a:headEnd/>
                <a:tailEnd/>
              </a:ln>
            </p:spPr>
          </p:pic>
          <p:pic>
            <p:nvPicPr>
              <p:cNvPr id="14352" name="Picture 12"/>
              <p:cNvPicPr>
                <a:picLocks noChangeAspect="1" noChangeArrowheads="1"/>
              </p:cNvPicPr>
              <p:nvPr/>
            </p:nvPicPr>
            <p:blipFill>
              <a:blip r:embed="rId5" cstate="print"/>
              <a:srcRect b="19685"/>
              <a:stretch>
                <a:fillRect/>
              </a:stretch>
            </p:blipFill>
            <p:spPr bwMode="auto">
              <a:xfrm>
                <a:off x="6477000" y="5105400"/>
                <a:ext cx="1611313" cy="1346200"/>
              </a:xfrm>
              <a:prstGeom prst="rect">
                <a:avLst/>
              </a:prstGeom>
              <a:noFill/>
              <a:ln w="9525">
                <a:noFill/>
                <a:miter lim="800000"/>
                <a:headEnd/>
                <a:tailEnd/>
              </a:ln>
            </p:spPr>
          </p:pic>
        </p:grpSp>
        <p:sp>
          <p:nvSpPr>
            <p:cNvPr id="14349" name="TextBox 15"/>
            <p:cNvSpPr txBox="1">
              <a:spLocks noChangeArrowheads="1"/>
            </p:cNvSpPr>
            <p:nvPr/>
          </p:nvSpPr>
          <p:spPr bwMode="auto">
            <a:xfrm>
              <a:off x="571500" y="4508500"/>
              <a:ext cx="2917786" cy="461665"/>
            </a:xfrm>
            <a:prstGeom prst="rect">
              <a:avLst/>
            </a:prstGeom>
            <a:noFill/>
            <a:ln w="9525">
              <a:noFill/>
              <a:miter lim="800000"/>
              <a:headEnd/>
              <a:tailEnd/>
            </a:ln>
          </p:spPr>
          <p:txBody>
            <a:bodyPr wrap="none">
              <a:spAutoFit/>
            </a:bodyPr>
            <a:lstStyle/>
            <a:p>
              <a:r>
                <a:rPr lang="en-US" sz="2400" b="1"/>
                <a:t>Wide applications:</a:t>
              </a:r>
            </a:p>
          </p:txBody>
        </p:sp>
      </p:grpSp>
      <p:grpSp>
        <p:nvGrpSpPr>
          <p:cNvPr id="14342" name="Group 12"/>
          <p:cNvGrpSpPr>
            <a:grpSpLocks/>
          </p:cNvGrpSpPr>
          <p:nvPr/>
        </p:nvGrpSpPr>
        <p:grpSpPr bwMode="auto">
          <a:xfrm>
            <a:off x="1187450" y="1566863"/>
            <a:ext cx="6599238" cy="3014662"/>
            <a:chOff x="1187450" y="1697096"/>
            <a:chExt cx="6324600" cy="2884429"/>
          </a:xfrm>
        </p:grpSpPr>
        <p:grpSp>
          <p:nvGrpSpPr>
            <p:cNvPr id="14344" name="Group 108"/>
            <p:cNvGrpSpPr>
              <a:grpSpLocks/>
            </p:cNvGrpSpPr>
            <p:nvPr/>
          </p:nvGrpSpPr>
          <p:grpSpPr bwMode="auto">
            <a:xfrm>
              <a:off x="1187450" y="1697096"/>
              <a:ext cx="6324600" cy="2884429"/>
              <a:chOff x="768" y="2351"/>
              <a:chExt cx="4015" cy="1937"/>
            </a:xfrm>
          </p:grpSpPr>
          <p:pic>
            <p:nvPicPr>
              <p:cNvPr id="14346" name="Picture 102"/>
              <p:cNvPicPr>
                <a:picLocks noChangeAspect="1" noChangeArrowheads="1"/>
              </p:cNvPicPr>
              <p:nvPr/>
            </p:nvPicPr>
            <p:blipFill>
              <a:blip r:embed="rId6" cstate="print"/>
              <a:srcRect/>
              <a:stretch>
                <a:fillRect/>
              </a:stretch>
            </p:blipFill>
            <p:spPr bwMode="auto">
              <a:xfrm>
                <a:off x="3168" y="2400"/>
                <a:ext cx="1615" cy="1888"/>
              </a:xfrm>
              <a:prstGeom prst="rect">
                <a:avLst/>
              </a:prstGeom>
              <a:noFill/>
              <a:ln w="9525">
                <a:solidFill>
                  <a:schemeClr val="folHlink"/>
                </a:solidFill>
                <a:miter lim="800000"/>
                <a:headEnd/>
                <a:tailEnd/>
              </a:ln>
            </p:spPr>
          </p:pic>
          <p:pic>
            <p:nvPicPr>
              <p:cNvPr id="14347" name="Picture 104"/>
              <p:cNvPicPr>
                <a:picLocks noChangeAspect="1" noChangeArrowheads="1"/>
              </p:cNvPicPr>
              <p:nvPr/>
            </p:nvPicPr>
            <p:blipFill>
              <a:blip r:embed="rId7" cstate="print"/>
              <a:srcRect/>
              <a:stretch>
                <a:fillRect/>
              </a:stretch>
            </p:blipFill>
            <p:spPr bwMode="auto">
              <a:xfrm>
                <a:off x="768" y="2351"/>
                <a:ext cx="1929" cy="1825"/>
              </a:xfrm>
              <a:prstGeom prst="rect">
                <a:avLst/>
              </a:prstGeom>
              <a:noFill/>
              <a:ln w="9525">
                <a:solidFill>
                  <a:schemeClr val="folHlink"/>
                </a:solidFill>
                <a:miter lim="800000"/>
                <a:headEnd/>
                <a:tailEnd/>
              </a:ln>
            </p:spPr>
          </p:pic>
        </p:grpSp>
        <p:sp>
          <p:nvSpPr>
            <p:cNvPr id="12" name="TextBox 11"/>
            <p:cNvSpPr txBox="1"/>
            <p:nvPr/>
          </p:nvSpPr>
          <p:spPr>
            <a:xfrm>
              <a:off x="5724365" y="4221541"/>
              <a:ext cx="1448405" cy="276443"/>
            </a:xfrm>
            <a:prstGeom prst="rect">
              <a:avLst/>
            </a:prstGeom>
            <a:solidFill>
              <a:schemeClr val="bg2">
                <a:lumMod val="40000"/>
                <a:lumOff val="60000"/>
                <a:alpha val="0"/>
              </a:schemeClr>
            </a:solidFill>
          </p:spPr>
          <p:txBody>
            <a:bodyPr>
              <a:spAutoFit/>
            </a:bodyPr>
            <a:lstStyle/>
            <a:p>
              <a:pPr>
                <a:defRPr/>
              </a:pPr>
              <a:r>
                <a:rPr lang="pt-BR" sz="1200" b="1" u="sng">
                  <a:latin typeface="Arial" charset="0"/>
                </a:rPr>
                <a:t>2007</a:t>
              </a:r>
              <a:r>
                <a:rPr lang="pt-BR" sz="1200" b="1">
                  <a:latin typeface="Arial" charset="0"/>
                </a:rPr>
                <a:t> Nobel prize</a:t>
              </a:r>
              <a:endParaRPr lang="en-US" sz="1200" b="1">
                <a:latin typeface="Arial" charset="0"/>
              </a:endParaRPr>
            </a:p>
          </p:txBody>
        </p:sp>
      </p:grpSp>
      <p:sp>
        <p:nvSpPr>
          <p:cNvPr id="14343" name="Slide Number Placeholder 3"/>
          <p:cNvSpPr txBox="1">
            <a:spLocks noGrp="1"/>
          </p:cNvSpPr>
          <p:nvPr/>
        </p:nvSpPr>
        <p:spPr bwMode="auto">
          <a:xfrm>
            <a:off x="6705600" y="6143625"/>
            <a:ext cx="2133600" cy="476250"/>
          </a:xfrm>
          <a:prstGeom prst="rect">
            <a:avLst/>
          </a:prstGeom>
          <a:noFill/>
          <a:ln w="9525">
            <a:noFill/>
            <a:miter lim="800000"/>
            <a:headEnd/>
            <a:tailEnd/>
          </a:ln>
        </p:spPr>
        <p:txBody>
          <a:bodyPr/>
          <a:lstStyle/>
          <a:p>
            <a:pPr algn="r"/>
            <a:fld id="{C3AE5863-23A5-4299-8E2B-023F121C7723}" type="slidenum">
              <a:rPr lang="zh-CN" altLang="en-US" sz="2000" b="1">
                <a:latin typeface="Arial" pitchFamily="34" charset="0"/>
                <a:ea typeface="宋体" pitchFamily="2" charset="-122"/>
              </a:rPr>
              <a:pPr algn="r"/>
              <a:t>17</a:t>
            </a:fld>
            <a:endParaRPr lang="en-US" altLang="zh-CN" sz="2000" b="1">
              <a:latin typeface="Arial" pitchFamily="34" charset="0"/>
              <a:ea typeface="宋体" pitchFamily="2" charset="-122"/>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ChangeArrowheads="1"/>
          </p:cNvSpPr>
          <p:nvPr/>
        </p:nvSpPr>
        <p:spPr bwMode="auto">
          <a:xfrm>
            <a:off x="762000" y="1187450"/>
            <a:ext cx="7924800" cy="1692275"/>
          </a:xfrm>
          <a:prstGeom prst="rect">
            <a:avLst/>
          </a:prstGeom>
          <a:noFill/>
          <a:ln w="9525">
            <a:noFill/>
            <a:miter lim="800000"/>
            <a:headEnd/>
            <a:tailEnd/>
          </a:ln>
        </p:spPr>
        <p:txBody>
          <a:bodyPr>
            <a:spAutoFit/>
          </a:bodyPr>
          <a:lstStyle/>
          <a:p>
            <a:pPr marL="514350" indent="-514350">
              <a:defRPr/>
            </a:pPr>
            <a:r>
              <a:rPr lang="de-DE" sz="2400" b="1" dirty="0">
                <a:solidFill>
                  <a:srgbClr val="FF0000"/>
                </a:solidFill>
              </a:rPr>
              <a:t>Question: </a:t>
            </a:r>
          </a:p>
          <a:p>
            <a:pPr marL="514350" indent="-514350">
              <a:defRPr/>
            </a:pPr>
            <a:endParaRPr lang="de-DE" sz="800" b="1" dirty="0">
              <a:solidFill>
                <a:srgbClr val="FF0000"/>
              </a:solidFill>
            </a:endParaRPr>
          </a:p>
          <a:p>
            <a:pPr algn="just">
              <a:defRPr/>
            </a:pPr>
            <a:r>
              <a:rPr lang="de-DE" sz="2400" b="1" dirty="0"/>
              <a:t>Why other people did not discover GMR before these two researchers since many people were doing research with thin films? </a:t>
            </a:r>
          </a:p>
        </p:txBody>
      </p:sp>
      <p:sp>
        <p:nvSpPr>
          <p:cNvPr id="5" name="Rectangle 4"/>
          <p:cNvSpPr>
            <a:spLocks noChangeArrowheads="1"/>
          </p:cNvSpPr>
          <p:nvPr/>
        </p:nvSpPr>
        <p:spPr bwMode="auto">
          <a:xfrm>
            <a:off x="827088" y="3357563"/>
            <a:ext cx="7215187" cy="2122487"/>
          </a:xfrm>
          <a:prstGeom prst="rect">
            <a:avLst/>
          </a:prstGeom>
          <a:noFill/>
          <a:ln w="9525">
            <a:noFill/>
            <a:miter lim="800000"/>
            <a:headEnd/>
            <a:tailEnd/>
          </a:ln>
        </p:spPr>
        <p:txBody>
          <a:bodyPr>
            <a:spAutoFit/>
          </a:bodyPr>
          <a:lstStyle/>
          <a:p>
            <a:pPr marL="514350" indent="-514350"/>
            <a:r>
              <a:rPr lang="de-DE" sz="2400" b="1" dirty="0">
                <a:solidFill>
                  <a:srgbClr val="0000CC"/>
                </a:solidFill>
              </a:rPr>
              <a:t>Answer: </a:t>
            </a:r>
          </a:p>
          <a:p>
            <a:pPr marL="514350" indent="-514350" algn="ctr"/>
            <a:r>
              <a:rPr lang="de-DE" sz="4400" b="1" dirty="0">
                <a:solidFill>
                  <a:srgbClr val="FF0000"/>
                </a:solidFill>
              </a:rPr>
              <a:t>Dimensions! </a:t>
            </a:r>
          </a:p>
          <a:p>
            <a:pPr marL="514350" indent="-514350" algn="ctr"/>
            <a:endParaRPr lang="de-DE" sz="800" b="1" dirty="0">
              <a:solidFill>
                <a:srgbClr val="FF0000"/>
              </a:solidFill>
            </a:endParaRPr>
          </a:p>
          <a:p>
            <a:pPr marL="971550" lvl="1" indent="-514350"/>
            <a:r>
              <a:rPr lang="en-US" sz="2800" b="1" dirty="0"/>
              <a:t>Thickness of the thin films &lt; mean free path of the free electrons </a:t>
            </a:r>
          </a:p>
        </p:txBody>
      </p:sp>
      <p:sp>
        <p:nvSpPr>
          <p:cNvPr id="15364" name="Slide Number Placeholder 3"/>
          <p:cNvSpPr txBox="1">
            <a:spLocks noGrp="1"/>
          </p:cNvSpPr>
          <p:nvPr/>
        </p:nvSpPr>
        <p:spPr bwMode="auto">
          <a:xfrm>
            <a:off x="6553200" y="6143625"/>
            <a:ext cx="2133600" cy="476250"/>
          </a:xfrm>
          <a:prstGeom prst="rect">
            <a:avLst/>
          </a:prstGeom>
          <a:noFill/>
          <a:ln w="9525">
            <a:noFill/>
            <a:miter lim="800000"/>
            <a:headEnd/>
            <a:tailEnd/>
          </a:ln>
        </p:spPr>
        <p:txBody>
          <a:bodyPr/>
          <a:lstStyle/>
          <a:p>
            <a:pPr algn="r"/>
            <a:fld id="{5C7FEA7F-6A8E-46AE-A7DA-EE9B8F43D663}" type="slidenum">
              <a:rPr lang="zh-CN" altLang="en-US" sz="2000" b="1">
                <a:latin typeface="Arial" pitchFamily="34" charset="0"/>
                <a:ea typeface="宋体" pitchFamily="2" charset="-122"/>
              </a:rPr>
              <a:pPr algn="r"/>
              <a:t>18</a:t>
            </a:fld>
            <a:endParaRPr lang="en-US" altLang="zh-CN" sz="2000" b="1">
              <a:latin typeface="Arial" pitchFamily="34" charset="0"/>
              <a:ea typeface="宋体" pitchFamily="2" charset="-122"/>
            </a:endParaRPr>
          </a:p>
        </p:txBody>
      </p:sp>
      <p:sp>
        <p:nvSpPr>
          <p:cNvPr id="15365" name="TextBox 1"/>
          <p:cNvSpPr txBox="1">
            <a:spLocks noChangeArrowheads="1"/>
          </p:cNvSpPr>
          <p:nvPr/>
        </p:nvSpPr>
        <p:spPr bwMode="auto">
          <a:xfrm>
            <a:off x="971550" y="115888"/>
            <a:ext cx="7200900" cy="579437"/>
          </a:xfrm>
          <a:prstGeom prst="rect">
            <a:avLst/>
          </a:prstGeom>
          <a:solidFill>
            <a:srgbClr val="0000FF"/>
          </a:solidFill>
          <a:ln w="9525">
            <a:noFill/>
            <a:miter lim="800000"/>
            <a:headEnd/>
            <a:tailEnd/>
          </a:ln>
        </p:spPr>
        <p:txBody>
          <a:bodyPr>
            <a:spAutoFit/>
          </a:bodyPr>
          <a:lstStyle/>
          <a:p>
            <a:pPr algn="ctr"/>
            <a:r>
              <a:rPr lang="en-US" sz="3200" b="1">
                <a:solidFill>
                  <a:schemeClr val="bg1"/>
                </a:solidFill>
              </a:rPr>
              <a:t>New physics phenomena I</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0" y="71438"/>
            <a:ext cx="9144000" cy="641350"/>
          </a:xfrm>
          <a:prstGeom prst="rect">
            <a:avLst/>
          </a:prstGeom>
          <a:solidFill>
            <a:srgbClr val="0000FF"/>
          </a:solidFill>
          <a:ln w="9525">
            <a:noFill/>
            <a:miter lim="800000"/>
            <a:headEnd/>
            <a:tailEnd/>
          </a:ln>
        </p:spPr>
        <p:txBody>
          <a:bodyPr>
            <a:spAutoFit/>
          </a:bodyPr>
          <a:lstStyle/>
          <a:p>
            <a:pPr algn="ctr"/>
            <a:r>
              <a:rPr lang="en-US" sz="3600" b="1">
                <a:solidFill>
                  <a:schemeClr val="bg1"/>
                </a:solidFill>
              </a:rPr>
              <a:t>New physics phenomena II</a:t>
            </a:r>
          </a:p>
        </p:txBody>
      </p:sp>
      <p:sp>
        <p:nvSpPr>
          <p:cNvPr id="16387" name="Rectangle 9"/>
          <p:cNvSpPr>
            <a:spLocks noChangeArrowheads="1"/>
          </p:cNvSpPr>
          <p:nvPr/>
        </p:nvSpPr>
        <p:spPr bwMode="auto">
          <a:xfrm>
            <a:off x="0" y="1066800"/>
            <a:ext cx="3413125" cy="457200"/>
          </a:xfrm>
          <a:prstGeom prst="rect">
            <a:avLst/>
          </a:prstGeom>
          <a:noFill/>
          <a:ln w="9525">
            <a:noFill/>
            <a:miter lim="800000"/>
            <a:headEnd/>
            <a:tailEnd/>
          </a:ln>
        </p:spPr>
        <p:txBody>
          <a:bodyPr wrap="none">
            <a:spAutoFit/>
          </a:bodyPr>
          <a:lstStyle/>
          <a:p>
            <a:pPr marL="457200" indent="-457200">
              <a:buFont typeface="Wingdings" pitchFamily="2" charset="2"/>
              <a:buChar char="Ø"/>
            </a:pPr>
            <a:r>
              <a:rPr lang="en-US" sz="2400" b="1"/>
              <a:t>Spin torque effect</a:t>
            </a:r>
          </a:p>
        </p:txBody>
      </p:sp>
      <p:pic>
        <p:nvPicPr>
          <p:cNvPr id="16388" name="Picture 11"/>
          <p:cNvPicPr>
            <a:picLocks noChangeAspect="1" noChangeArrowheads="1"/>
          </p:cNvPicPr>
          <p:nvPr/>
        </p:nvPicPr>
        <p:blipFill>
          <a:blip r:embed="rId3" cstate="print"/>
          <a:srcRect/>
          <a:stretch>
            <a:fillRect/>
          </a:stretch>
        </p:blipFill>
        <p:spPr bwMode="auto">
          <a:xfrm>
            <a:off x="4876800" y="1371600"/>
            <a:ext cx="3581400" cy="3614738"/>
          </a:xfrm>
          <a:prstGeom prst="rect">
            <a:avLst/>
          </a:prstGeom>
          <a:noFill/>
          <a:ln w="9525">
            <a:noFill/>
            <a:miter lim="800000"/>
            <a:headEnd/>
            <a:tailEnd/>
          </a:ln>
        </p:spPr>
      </p:pic>
      <p:sp>
        <p:nvSpPr>
          <p:cNvPr id="16389" name="TextBox 13"/>
          <p:cNvSpPr txBox="1">
            <a:spLocks noChangeArrowheads="1"/>
          </p:cNvSpPr>
          <p:nvPr/>
        </p:nvSpPr>
        <p:spPr bwMode="auto">
          <a:xfrm>
            <a:off x="457200" y="2416175"/>
            <a:ext cx="4038600" cy="1373188"/>
          </a:xfrm>
          <a:prstGeom prst="rect">
            <a:avLst/>
          </a:prstGeom>
          <a:noFill/>
          <a:ln w="9525">
            <a:noFill/>
            <a:miter lim="800000"/>
            <a:headEnd/>
            <a:tailEnd/>
          </a:ln>
        </p:spPr>
        <p:txBody>
          <a:bodyPr>
            <a:spAutoFit/>
          </a:bodyPr>
          <a:lstStyle/>
          <a:p>
            <a:r>
              <a:rPr lang="en-US" sz="2800" b="1"/>
              <a:t>Magnetic moment can be flipped by spin-polarized current.</a:t>
            </a:r>
          </a:p>
        </p:txBody>
      </p:sp>
      <p:sp>
        <p:nvSpPr>
          <p:cNvPr id="16390"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F401E82C-CFC4-4575-8F10-0F98F19D9C4E}" type="slidenum">
              <a:rPr lang="zh-CN" altLang="en-US" sz="2000" b="1">
                <a:latin typeface="Arial" pitchFamily="34" charset="0"/>
                <a:ea typeface="宋体" pitchFamily="2" charset="-122"/>
              </a:rPr>
              <a:pPr algn="r"/>
              <a:t>19</a:t>
            </a:fld>
            <a:endParaRPr lang="en-US" altLang="zh-CN" sz="2000" b="1">
              <a:latin typeface="Arial" pitchFamily="34" charset="0"/>
              <a:ea typeface="宋体" pitchFamily="2" charset="-122"/>
            </a:endParaRPr>
          </a:p>
        </p:txBody>
      </p:sp>
      <p:sp>
        <p:nvSpPr>
          <p:cNvPr id="16391" name="Text Box 8"/>
          <p:cNvSpPr txBox="1">
            <a:spLocks noChangeArrowheads="1"/>
          </p:cNvSpPr>
          <p:nvPr/>
        </p:nvSpPr>
        <p:spPr bwMode="auto">
          <a:xfrm>
            <a:off x="6351588" y="5541963"/>
            <a:ext cx="184150" cy="366712"/>
          </a:xfrm>
          <a:prstGeom prst="rect">
            <a:avLst/>
          </a:prstGeom>
          <a:noFill/>
          <a:ln w="9525">
            <a:noFill/>
            <a:miter lim="800000"/>
            <a:headEnd/>
            <a:tailEnd/>
          </a:ln>
        </p:spPr>
        <p:txBody>
          <a:bodyPr wrap="none">
            <a:spAutoFit/>
          </a:bodyPr>
          <a:lstStyle/>
          <a:p>
            <a:endParaRPr lang="pt-B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642910" y="112713"/>
            <a:ext cx="8215370" cy="584775"/>
          </a:xfrm>
          <a:prstGeom prst="rect">
            <a:avLst/>
          </a:prstGeom>
          <a:solidFill>
            <a:srgbClr val="0000FF"/>
          </a:solidFill>
          <a:ln w="9525">
            <a:noFill/>
            <a:miter lim="800000"/>
            <a:headEnd/>
            <a:tailEnd/>
          </a:ln>
        </p:spPr>
        <p:txBody>
          <a:bodyPr wrap="square">
            <a:spAutoFit/>
          </a:bodyPr>
          <a:lstStyle/>
          <a:p>
            <a:pPr algn="ctr"/>
            <a:r>
              <a:rPr lang="en-US" sz="3200" b="1" dirty="0" smtClean="0">
                <a:solidFill>
                  <a:schemeClr val="bg1"/>
                </a:solidFill>
              </a:rPr>
              <a:t>PARTE TEORIA (PROF. Daniel Rocco)</a:t>
            </a:r>
            <a:endParaRPr lang="en-US" sz="3200" b="1" dirty="0">
              <a:solidFill>
                <a:schemeClr val="bg1"/>
              </a:solidFill>
            </a:endParaRPr>
          </a:p>
        </p:txBody>
      </p:sp>
      <p:sp>
        <p:nvSpPr>
          <p:cNvPr id="4" name="Rectangle 2"/>
          <p:cNvSpPr>
            <a:spLocks noChangeArrowheads="1"/>
          </p:cNvSpPr>
          <p:nvPr/>
        </p:nvSpPr>
        <p:spPr bwMode="auto">
          <a:xfrm>
            <a:off x="1714480" y="1071546"/>
            <a:ext cx="5629284" cy="4293483"/>
          </a:xfrm>
          <a:prstGeom prst="rect">
            <a:avLst/>
          </a:prstGeom>
          <a:noFill/>
          <a:ln w="9525">
            <a:noFill/>
            <a:miter lim="800000"/>
            <a:headEnd/>
            <a:tailEnd/>
          </a:ln>
        </p:spPr>
        <p:txBody>
          <a:bodyPr wrap="square">
            <a:spAutoFit/>
          </a:bodyPr>
          <a:lstStyle/>
          <a:p>
            <a:pPr marL="457200" indent="-457200">
              <a:lnSpc>
                <a:spcPct val="150000"/>
              </a:lnSpc>
              <a:buFont typeface="Wingdings" pitchFamily="2" charset="2"/>
              <a:buChar char="Ø"/>
            </a:pPr>
            <a:r>
              <a:rPr lang="en-US" sz="2600" b="1" dirty="0" err="1" smtClean="0"/>
              <a:t>Paramagnetismo</a:t>
            </a:r>
            <a:endParaRPr lang="en-US" sz="2600" b="1" dirty="0" smtClean="0"/>
          </a:p>
          <a:p>
            <a:pPr marL="457200" indent="-457200">
              <a:lnSpc>
                <a:spcPct val="150000"/>
              </a:lnSpc>
              <a:buFont typeface="Wingdings" pitchFamily="2" charset="2"/>
              <a:buChar char="Ø"/>
            </a:pPr>
            <a:r>
              <a:rPr lang="en-US" sz="2600" b="1" dirty="0" err="1" smtClean="0"/>
              <a:t>Diamagnetismo</a:t>
            </a:r>
            <a:endParaRPr lang="en-US" sz="2600" b="1" dirty="0" smtClean="0"/>
          </a:p>
          <a:p>
            <a:pPr marL="457200" indent="-457200">
              <a:lnSpc>
                <a:spcPct val="150000"/>
              </a:lnSpc>
              <a:buFont typeface="Wingdings" pitchFamily="2" charset="2"/>
              <a:buChar char="Ø"/>
            </a:pPr>
            <a:r>
              <a:rPr lang="en-US" sz="2600" b="1" dirty="0" err="1" smtClean="0">
                <a:solidFill>
                  <a:srgbClr val="0000FF"/>
                </a:solidFill>
              </a:rPr>
              <a:t>Ferromagnetismo</a:t>
            </a:r>
            <a:endParaRPr lang="en-US" sz="2600" b="1" dirty="0" smtClean="0">
              <a:solidFill>
                <a:srgbClr val="0000FF"/>
              </a:solidFill>
            </a:endParaRPr>
          </a:p>
          <a:p>
            <a:pPr marL="457200" indent="-457200">
              <a:lnSpc>
                <a:spcPct val="150000"/>
              </a:lnSpc>
              <a:buFont typeface="Wingdings" pitchFamily="2" charset="2"/>
              <a:buChar char="Ø"/>
            </a:pPr>
            <a:r>
              <a:rPr lang="en-US" sz="2600" b="1" dirty="0" err="1" smtClean="0"/>
              <a:t>Antiferromagnetismo</a:t>
            </a:r>
            <a:endParaRPr lang="en-US" sz="2600" b="1" dirty="0" smtClean="0"/>
          </a:p>
          <a:p>
            <a:pPr marL="457200" indent="-457200">
              <a:lnSpc>
                <a:spcPct val="150000"/>
              </a:lnSpc>
              <a:buFont typeface="Wingdings" pitchFamily="2" charset="2"/>
              <a:buChar char="Ø"/>
            </a:pPr>
            <a:r>
              <a:rPr lang="en-US" sz="2600" b="1" dirty="0" err="1" smtClean="0"/>
              <a:t>Ferrimagnetismo</a:t>
            </a:r>
            <a:endParaRPr lang="en-US" sz="2600" b="1" dirty="0" smtClean="0"/>
          </a:p>
          <a:p>
            <a:pPr marL="457200" indent="-457200">
              <a:lnSpc>
                <a:spcPct val="150000"/>
              </a:lnSpc>
              <a:buFont typeface="Wingdings" pitchFamily="2" charset="2"/>
              <a:buChar char="Ø"/>
            </a:pPr>
            <a:r>
              <a:rPr lang="en-US" sz="2600" b="1" dirty="0" err="1" smtClean="0"/>
              <a:t>Superparamagnetismo</a:t>
            </a:r>
            <a:endParaRPr lang="en-US" sz="2600" b="1" dirty="0" smtClean="0"/>
          </a:p>
          <a:p>
            <a:pPr marL="457200" indent="-457200">
              <a:lnSpc>
                <a:spcPct val="150000"/>
              </a:lnSpc>
            </a:pPr>
            <a:endParaRPr lang="en-US" sz="2600" b="1"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p:cNvSpPr txBox="1">
            <a:spLocks noChangeArrowheads="1"/>
          </p:cNvSpPr>
          <p:nvPr/>
        </p:nvSpPr>
        <p:spPr bwMode="auto">
          <a:xfrm>
            <a:off x="0" y="71438"/>
            <a:ext cx="9144000" cy="641350"/>
          </a:xfrm>
          <a:prstGeom prst="rect">
            <a:avLst/>
          </a:prstGeom>
          <a:solidFill>
            <a:srgbClr val="0000FF"/>
          </a:solidFill>
          <a:ln w="9525">
            <a:noFill/>
            <a:miter lim="800000"/>
            <a:headEnd/>
            <a:tailEnd/>
          </a:ln>
        </p:spPr>
        <p:txBody>
          <a:bodyPr>
            <a:spAutoFit/>
          </a:bodyPr>
          <a:lstStyle/>
          <a:p>
            <a:pPr algn="ctr"/>
            <a:r>
              <a:rPr lang="en-US" sz="3600" b="1">
                <a:solidFill>
                  <a:schemeClr val="bg1"/>
                </a:solidFill>
              </a:rPr>
              <a:t>New physics phenomena II</a:t>
            </a:r>
          </a:p>
        </p:txBody>
      </p:sp>
      <p:sp>
        <p:nvSpPr>
          <p:cNvPr id="17411" name="Rectangle 9"/>
          <p:cNvSpPr>
            <a:spLocks noChangeArrowheads="1"/>
          </p:cNvSpPr>
          <p:nvPr/>
        </p:nvSpPr>
        <p:spPr bwMode="auto">
          <a:xfrm>
            <a:off x="0" y="1066800"/>
            <a:ext cx="3413125" cy="457200"/>
          </a:xfrm>
          <a:prstGeom prst="rect">
            <a:avLst/>
          </a:prstGeom>
          <a:noFill/>
          <a:ln w="9525">
            <a:noFill/>
            <a:miter lim="800000"/>
            <a:headEnd/>
            <a:tailEnd/>
          </a:ln>
        </p:spPr>
        <p:txBody>
          <a:bodyPr wrap="none">
            <a:spAutoFit/>
          </a:bodyPr>
          <a:lstStyle/>
          <a:p>
            <a:pPr marL="457200" indent="-457200">
              <a:buFont typeface="Wingdings" pitchFamily="2" charset="2"/>
              <a:buChar char="Ø"/>
            </a:pPr>
            <a:r>
              <a:rPr lang="en-US" sz="2400" b="1"/>
              <a:t>Spin torque effect</a:t>
            </a:r>
          </a:p>
        </p:txBody>
      </p:sp>
      <p:pic>
        <p:nvPicPr>
          <p:cNvPr id="17412" name="Picture 11"/>
          <p:cNvPicPr>
            <a:picLocks noChangeAspect="1" noChangeArrowheads="1"/>
          </p:cNvPicPr>
          <p:nvPr/>
        </p:nvPicPr>
        <p:blipFill>
          <a:blip r:embed="rId3" cstate="print"/>
          <a:srcRect/>
          <a:stretch>
            <a:fillRect/>
          </a:stretch>
        </p:blipFill>
        <p:spPr bwMode="auto">
          <a:xfrm>
            <a:off x="4876800" y="1371600"/>
            <a:ext cx="3581400" cy="3614738"/>
          </a:xfrm>
          <a:prstGeom prst="rect">
            <a:avLst/>
          </a:prstGeom>
          <a:noFill/>
          <a:ln w="9525">
            <a:noFill/>
            <a:miter lim="800000"/>
            <a:headEnd/>
            <a:tailEnd/>
          </a:ln>
        </p:spPr>
      </p:pic>
      <p:sp>
        <p:nvSpPr>
          <p:cNvPr id="17413"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5A35127D-5A34-419D-838B-96815627AA45}" type="slidenum">
              <a:rPr lang="zh-CN" altLang="en-US" sz="2000" b="1">
                <a:latin typeface="Arial" pitchFamily="34" charset="0"/>
                <a:ea typeface="宋体" pitchFamily="2" charset="-122"/>
              </a:rPr>
              <a:pPr algn="r"/>
              <a:t>20</a:t>
            </a:fld>
            <a:endParaRPr lang="en-US" altLang="zh-CN" sz="2000" b="1">
              <a:latin typeface="Arial" pitchFamily="34" charset="0"/>
              <a:ea typeface="宋体" pitchFamily="2" charset="-122"/>
            </a:endParaRPr>
          </a:p>
        </p:txBody>
      </p:sp>
      <p:sp>
        <p:nvSpPr>
          <p:cNvPr id="17414" name="Text Box 8"/>
          <p:cNvSpPr txBox="1">
            <a:spLocks noChangeArrowheads="1"/>
          </p:cNvSpPr>
          <p:nvPr/>
        </p:nvSpPr>
        <p:spPr bwMode="auto">
          <a:xfrm>
            <a:off x="6351588" y="5541963"/>
            <a:ext cx="184150" cy="366712"/>
          </a:xfrm>
          <a:prstGeom prst="rect">
            <a:avLst/>
          </a:prstGeom>
          <a:noFill/>
          <a:ln w="9525">
            <a:noFill/>
            <a:miter lim="800000"/>
            <a:headEnd/>
            <a:tailEnd/>
          </a:ln>
        </p:spPr>
        <p:txBody>
          <a:bodyPr wrap="none">
            <a:spAutoFit/>
          </a:bodyPr>
          <a:lstStyle/>
          <a:p>
            <a:endParaRPr lang="pt-BR"/>
          </a:p>
        </p:txBody>
      </p:sp>
      <p:sp>
        <p:nvSpPr>
          <p:cNvPr id="8" name="Rectangle 3"/>
          <p:cNvSpPr>
            <a:spLocks noChangeArrowheads="1"/>
          </p:cNvSpPr>
          <p:nvPr/>
        </p:nvSpPr>
        <p:spPr bwMode="auto">
          <a:xfrm>
            <a:off x="179388" y="1773238"/>
            <a:ext cx="4392612" cy="1322387"/>
          </a:xfrm>
          <a:prstGeom prst="rect">
            <a:avLst/>
          </a:prstGeom>
          <a:noFill/>
          <a:ln w="9525">
            <a:noFill/>
            <a:miter lim="800000"/>
            <a:headEnd/>
            <a:tailEnd/>
          </a:ln>
        </p:spPr>
        <p:txBody>
          <a:bodyPr>
            <a:spAutoFit/>
          </a:bodyPr>
          <a:lstStyle/>
          <a:p>
            <a:pPr marL="514350" indent="-514350">
              <a:defRPr/>
            </a:pPr>
            <a:r>
              <a:rPr lang="de-DE" sz="2400" b="1" dirty="0">
                <a:solidFill>
                  <a:srgbClr val="FF0000"/>
                </a:solidFill>
              </a:rPr>
              <a:t>Question: </a:t>
            </a:r>
          </a:p>
          <a:p>
            <a:pPr marL="514350" indent="-514350">
              <a:defRPr/>
            </a:pPr>
            <a:endParaRPr lang="de-DE" sz="800" b="1" dirty="0">
              <a:solidFill>
                <a:srgbClr val="FF0000"/>
              </a:solidFill>
            </a:endParaRPr>
          </a:p>
          <a:p>
            <a:pPr algn="just">
              <a:defRPr/>
            </a:pPr>
            <a:r>
              <a:rPr lang="de-DE" sz="2400" b="1" dirty="0"/>
              <a:t>Why other people did not discover STE before? </a:t>
            </a:r>
          </a:p>
        </p:txBody>
      </p:sp>
      <p:sp>
        <p:nvSpPr>
          <p:cNvPr id="9" name="Rectangle 8"/>
          <p:cNvSpPr>
            <a:spLocks noChangeArrowheads="1"/>
          </p:cNvSpPr>
          <p:nvPr/>
        </p:nvSpPr>
        <p:spPr bwMode="auto">
          <a:xfrm>
            <a:off x="250825" y="3357563"/>
            <a:ext cx="4465638" cy="2862262"/>
          </a:xfrm>
          <a:prstGeom prst="rect">
            <a:avLst/>
          </a:prstGeom>
          <a:noFill/>
          <a:ln w="9525">
            <a:noFill/>
            <a:miter lim="800000"/>
            <a:headEnd/>
            <a:tailEnd/>
          </a:ln>
        </p:spPr>
        <p:txBody>
          <a:bodyPr>
            <a:spAutoFit/>
          </a:bodyPr>
          <a:lstStyle/>
          <a:p>
            <a:pPr marL="514350" indent="-514350"/>
            <a:r>
              <a:rPr lang="de-DE" sz="2400" b="1">
                <a:solidFill>
                  <a:srgbClr val="0000CC"/>
                </a:solidFill>
              </a:rPr>
              <a:t>Answer: </a:t>
            </a:r>
          </a:p>
          <a:p>
            <a:pPr marL="514350" indent="-514350" algn="ctr"/>
            <a:r>
              <a:rPr lang="de-DE" sz="4400" b="1">
                <a:solidFill>
                  <a:srgbClr val="FF0000"/>
                </a:solidFill>
              </a:rPr>
              <a:t>Dimensions! </a:t>
            </a:r>
          </a:p>
          <a:p>
            <a:pPr marL="514350" indent="-514350" algn="ctr"/>
            <a:endParaRPr lang="de-DE" sz="800" b="1">
              <a:solidFill>
                <a:srgbClr val="FF0000"/>
              </a:solidFill>
            </a:endParaRPr>
          </a:p>
          <a:p>
            <a:pPr marL="514350" indent="-514350" algn="ctr"/>
            <a:r>
              <a:rPr lang="de-DE" sz="2400" b="1">
                <a:solidFill>
                  <a:srgbClr val="00B050"/>
                </a:solidFill>
              </a:rPr>
              <a:t>Very high Current density</a:t>
            </a:r>
            <a:r>
              <a:rPr lang="de-DE" sz="2400" b="1"/>
              <a:t>!!</a:t>
            </a:r>
          </a:p>
          <a:p>
            <a:pPr marL="514350" indent="-514350" algn="ctr"/>
            <a:endParaRPr lang="de-DE" sz="800" b="1"/>
          </a:p>
          <a:p>
            <a:pPr marL="514350" indent="-514350" algn="ctr"/>
            <a:r>
              <a:rPr lang="de-DE" sz="2400" b="1"/>
              <a:t>Only with very good e-beam lithography can they make the sample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0" y="0"/>
            <a:ext cx="9144000" cy="641350"/>
          </a:xfrm>
          <a:prstGeom prst="rect">
            <a:avLst/>
          </a:prstGeom>
          <a:solidFill>
            <a:srgbClr val="0000FF"/>
          </a:solidFill>
          <a:ln w="9525">
            <a:noFill/>
            <a:miter lim="800000"/>
            <a:headEnd/>
            <a:tailEnd/>
          </a:ln>
        </p:spPr>
        <p:txBody>
          <a:bodyPr>
            <a:spAutoFit/>
          </a:bodyPr>
          <a:lstStyle/>
          <a:p>
            <a:pPr algn="ctr"/>
            <a:r>
              <a:rPr lang="en-US" sz="3600" b="1">
                <a:solidFill>
                  <a:schemeClr val="bg1"/>
                </a:solidFill>
              </a:rPr>
              <a:t>New physics phenomena III</a:t>
            </a:r>
          </a:p>
        </p:txBody>
      </p:sp>
      <p:sp>
        <p:nvSpPr>
          <p:cNvPr id="18435" name="Rectangle 8"/>
          <p:cNvSpPr>
            <a:spLocks noChangeArrowheads="1"/>
          </p:cNvSpPr>
          <p:nvPr/>
        </p:nvSpPr>
        <p:spPr bwMode="auto">
          <a:xfrm>
            <a:off x="0" y="981075"/>
            <a:ext cx="8305800" cy="457200"/>
          </a:xfrm>
          <a:prstGeom prst="rect">
            <a:avLst/>
          </a:prstGeom>
          <a:noFill/>
          <a:ln w="9525">
            <a:noFill/>
            <a:miter lim="800000"/>
            <a:headEnd/>
            <a:tailEnd/>
          </a:ln>
        </p:spPr>
        <p:txBody>
          <a:bodyPr>
            <a:spAutoFit/>
          </a:bodyPr>
          <a:lstStyle/>
          <a:p>
            <a:pPr marL="457200" indent="-457200">
              <a:buFont typeface="Wingdings" pitchFamily="2" charset="2"/>
              <a:buChar char="Ø"/>
            </a:pPr>
            <a:r>
              <a:rPr lang="en-US" sz="2400" b="1"/>
              <a:t>Carbon nanotubes</a:t>
            </a:r>
          </a:p>
        </p:txBody>
      </p:sp>
      <p:grpSp>
        <p:nvGrpSpPr>
          <p:cNvPr id="2" name="Group 11"/>
          <p:cNvGrpSpPr>
            <a:grpSpLocks/>
          </p:cNvGrpSpPr>
          <p:nvPr/>
        </p:nvGrpSpPr>
        <p:grpSpPr bwMode="auto">
          <a:xfrm>
            <a:off x="4643438" y="1600200"/>
            <a:ext cx="4195762" cy="4686300"/>
            <a:chOff x="4643438" y="1600200"/>
            <a:chExt cx="4195762" cy="4686300"/>
          </a:xfrm>
        </p:grpSpPr>
        <p:pic>
          <p:nvPicPr>
            <p:cNvPr id="18441" name="Picture 10"/>
            <p:cNvPicPr>
              <a:picLocks noChangeAspect="1" noChangeArrowheads="1"/>
            </p:cNvPicPr>
            <p:nvPr/>
          </p:nvPicPr>
          <p:blipFill>
            <a:blip r:embed="rId3" cstate="print"/>
            <a:srcRect/>
            <a:stretch>
              <a:fillRect/>
            </a:stretch>
          </p:blipFill>
          <p:spPr bwMode="auto">
            <a:xfrm>
              <a:off x="4916488" y="1600200"/>
              <a:ext cx="3084512" cy="2941638"/>
            </a:xfrm>
            <a:prstGeom prst="rect">
              <a:avLst/>
            </a:prstGeom>
            <a:noFill/>
            <a:ln w="9525">
              <a:noFill/>
              <a:miter lim="800000"/>
              <a:headEnd/>
              <a:tailEnd/>
            </a:ln>
          </p:spPr>
        </p:pic>
        <p:sp>
          <p:nvSpPr>
            <p:cNvPr id="18442" name="TextBox 12"/>
            <p:cNvSpPr txBox="1">
              <a:spLocks noChangeArrowheads="1"/>
            </p:cNvSpPr>
            <p:nvPr/>
          </p:nvSpPr>
          <p:spPr bwMode="auto">
            <a:xfrm>
              <a:off x="4643438" y="5919788"/>
              <a:ext cx="4195762" cy="366712"/>
            </a:xfrm>
            <a:prstGeom prst="rect">
              <a:avLst/>
            </a:prstGeom>
            <a:noFill/>
            <a:ln w="9525">
              <a:noFill/>
              <a:miter lim="800000"/>
              <a:headEnd/>
              <a:tailEnd/>
            </a:ln>
          </p:spPr>
          <p:txBody>
            <a:bodyPr wrap="none">
              <a:spAutoFit/>
            </a:bodyPr>
            <a:lstStyle/>
            <a:p>
              <a:r>
                <a:rPr lang="en-US" b="1" i="1"/>
                <a:t>From Prof. Paul Midgley, Cambridge</a:t>
              </a:r>
            </a:p>
          </p:txBody>
        </p:sp>
        <p:sp>
          <p:nvSpPr>
            <p:cNvPr id="18443" name="TextBox 13"/>
            <p:cNvSpPr txBox="1">
              <a:spLocks noChangeArrowheads="1"/>
            </p:cNvSpPr>
            <p:nvPr/>
          </p:nvSpPr>
          <p:spPr bwMode="auto">
            <a:xfrm>
              <a:off x="4662488" y="4652963"/>
              <a:ext cx="3914775" cy="366712"/>
            </a:xfrm>
            <a:prstGeom prst="rect">
              <a:avLst/>
            </a:prstGeom>
            <a:noFill/>
            <a:ln w="9525">
              <a:noFill/>
              <a:miter lim="800000"/>
              <a:headEnd/>
              <a:tailEnd/>
            </a:ln>
          </p:spPr>
          <p:txBody>
            <a:bodyPr wrap="none">
              <a:spAutoFit/>
            </a:bodyPr>
            <a:lstStyle/>
            <a:p>
              <a:r>
                <a:rPr lang="en-US" b="1"/>
                <a:t>Single domain Fe particle inside !</a:t>
              </a:r>
              <a:r>
                <a:rPr lang="pt-BR">
                  <a:latin typeface="Arial" pitchFamily="34" charset="0"/>
                </a:rPr>
                <a:t> </a:t>
              </a:r>
            </a:p>
          </p:txBody>
        </p:sp>
        <p:sp>
          <p:nvSpPr>
            <p:cNvPr id="18444" name="TextBox 14"/>
            <p:cNvSpPr txBox="1">
              <a:spLocks noChangeArrowheads="1"/>
            </p:cNvSpPr>
            <p:nvPr/>
          </p:nvSpPr>
          <p:spPr bwMode="auto">
            <a:xfrm>
              <a:off x="4805363" y="5157788"/>
              <a:ext cx="3733800" cy="641350"/>
            </a:xfrm>
            <a:prstGeom prst="rect">
              <a:avLst/>
            </a:prstGeom>
            <a:noFill/>
            <a:ln w="9525">
              <a:noFill/>
              <a:miter lim="800000"/>
              <a:headEnd/>
              <a:tailEnd/>
            </a:ln>
          </p:spPr>
          <p:txBody>
            <a:bodyPr>
              <a:spAutoFit/>
            </a:bodyPr>
            <a:lstStyle/>
            <a:p>
              <a:r>
                <a:rPr lang="en-US" b="1"/>
                <a:t>Carbon nanotube can be aligned by external magnetic field. </a:t>
              </a:r>
            </a:p>
          </p:txBody>
        </p:sp>
      </p:grpSp>
      <p:grpSp>
        <p:nvGrpSpPr>
          <p:cNvPr id="3" name="Group 10"/>
          <p:cNvGrpSpPr>
            <a:grpSpLocks/>
          </p:cNvGrpSpPr>
          <p:nvPr/>
        </p:nvGrpSpPr>
        <p:grpSpPr bwMode="auto">
          <a:xfrm>
            <a:off x="428625" y="1600200"/>
            <a:ext cx="3733800" cy="4316413"/>
            <a:chOff x="428625" y="1600200"/>
            <a:chExt cx="3733800" cy="4316413"/>
          </a:xfrm>
        </p:grpSpPr>
        <p:pic>
          <p:nvPicPr>
            <p:cNvPr id="18439" name="Picture 2" descr="Nanotubes"/>
            <p:cNvPicPr>
              <a:picLocks noChangeAspect="1" noChangeArrowheads="1"/>
            </p:cNvPicPr>
            <p:nvPr/>
          </p:nvPicPr>
          <p:blipFill>
            <a:blip r:embed="rId4" cstate="print"/>
            <a:srcRect/>
            <a:stretch>
              <a:fillRect/>
            </a:stretch>
          </p:blipFill>
          <p:spPr bwMode="auto">
            <a:xfrm>
              <a:off x="785813" y="1600200"/>
              <a:ext cx="3165475" cy="2857500"/>
            </a:xfrm>
            <a:prstGeom prst="rect">
              <a:avLst/>
            </a:prstGeom>
            <a:noFill/>
            <a:ln w="9525">
              <a:noFill/>
              <a:miter lim="800000"/>
              <a:headEnd/>
              <a:tailEnd/>
            </a:ln>
          </p:spPr>
        </p:pic>
        <p:sp>
          <p:nvSpPr>
            <p:cNvPr id="18440" name="TextBox 15"/>
            <p:cNvSpPr txBox="1">
              <a:spLocks noChangeArrowheads="1"/>
            </p:cNvSpPr>
            <p:nvPr/>
          </p:nvSpPr>
          <p:spPr bwMode="auto">
            <a:xfrm>
              <a:off x="428625" y="5000625"/>
              <a:ext cx="3733800" cy="915988"/>
            </a:xfrm>
            <a:prstGeom prst="rect">
              <a:avLst/>
            </a:prstGeom>
            <a:noFill/>
            <a:ln w="9525">
              <a:noFill/>
              <a:miter lim="800000"/>
              <a:headEnd/>
              <a:tailEnd/>
            </a:ln>
          </p:spPr>
          <p:txBody>
            <a:bodyPr>
              <a:spAutoFit/>
            </a:bodyPr>
            <a:lstStyle/>
            <a:p>
              <a:r>
                <a:rPr lang="en-US" b="1"/>
                <a:t>With nano contacts, transport properties of a single carbon nanotube can be studied.</a:t>
              </a:r>
            </a:p>
          </p:txBody>
        </p:sp>
      </p:grpSp>
      <p:sp>
        <p:nvSpPr>
          <p:cNvPr id="18438"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37B8D71C-B376-48BB-BD79-46CDD9D7004D}" type="slidenum">
              <a:rPr lang="zh-CN" altLang="en-US" sz="2000" b="1">
                <a:latin typeface="Arial" pitchFamily="34" charset="0"/>
                <a:ea typeface="宋体" pitchFamily="2" charset="-122"/>
              </a:rPr>
              <a:pPr algn="r"/>
              <a:t>21</a:t>
            </a:fld>
            <a:endParaRPr lang="en-US" altLang="zh-CN" sz="2000" b="1">
              <a:latin typeface="Arial" pitchFamily="34" charset="0"/>
              <a:ea typeface="宋体" pitchFamily="2" charset="-122"/>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552450" y="107950"/>
            <a:ext cx="7980363" cy="584200"/>
          </a:xfrm>
          <a:prstGeom prst="rect">
            <a:avLst/>
          </a:prstGeom>
          <a:solidFill>
            <a:srgbClr val="0000FF"/>
          </a:solidFill>
          <a:ln w="9525">
            <a:noFill/>
            <a:miter lim="800000"/>
            <a:headEnd/>
            <a:tailEnd/>
          </a:ln>
        </p:spPr>
        <p:txBody>
          <a:bodyPr>
            <a:spAutoFit/>
          </a:bodyPr>
          <a:lstStyle/>
          <a:p>
            <a:r>
              <a:rPr lang="en-US" sz="3200" b="1">
                <a:solidFill>
                  <a:schemeClr val="bg1"/>
                </a:solidFill>
              </a:rPr>
              <a:t>How to prepare nano-scaled materials?</a:t>
            </a:r>
          </a:p>
        </p:txBody>
      </p:sp>
      <p:sp>
        <p:nvSpPr>
          <p:cNvPr id="19459"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A678D854-E76A-4B79-BB69-DC8BAF5FAFA2}" type="slidenum">
              <a:rPr lang="zh-CN" altLang="en-US" sz="2000" b="1">
                <a:latin typeface="Arial" pitchFamily="34" charset="0"/>
                <a:ea typeface="宋体" pitchFamily="2" charset="-122"/>
              </a:rPr>
              <a:pPr algn="r"/>
              <a:t>22</a:t>
            </a:fld>
            <a:endParaRPr lang="en-US" altLang="zh-CN" sz="2000" b="1">
              <a:latin typeface="Arial" pitchFamily="34" charset="0"/>
              <a:ea typeface="宋体" pitchFamily="2" charset="-122"/>
            </a:endParaRPr>
          </a:p>
        </p:txBody>
      </p:sp>
      <p:pic>
        <p:nvPicPr>
          <p:cNvPr id="19460" name="Picture 6" descr="http://img1.jic35.cn/2/2008/633555177536875000.jpg"/>
          <p:cNvPicPr>
            <a:picLocks noChangeAspect="1" noChangeArrowheads="1"/>
          </p:cNvPicPr>
          <p:nvPr/>
        </p:nvPicPr>
        <p:blipFill>
          <a:blip r:embed="rId3" cstate="print"/>
          <a:srcRect t="3937" b="6889"/>
          <a:stretch>
            <a:fillRect/>
          </a:stretch>
        </p:blipFill>
        <p:spPr bwMode="auto">
          <a:xfrm>
            <a:off x="1547813" y="1152525"/>
            <a:ext cx="6096000" cy="4076700"/>
          </a:xfrm>
          <a:prstGeom prst="rect">
            <a:avLst/>
          </a:prstGeom>
          <a:noFill/>
          <a:ln w="9525">
            <a:noFill/>
            <a:miter lim="800000"/>
            <a:headEnd/>
            <a:tailEnd/>
          </a:ln>
        </p:spPr>
      </p:pic>
      <p:sp>
        <p:nvSpPr>
          <p:cNvPr id="19461" name="TextBox 5"/>
          <p:cNvSpPr txBox="1">
            <a:spLocks noChangeArrowheads="1"/>
          </p:cNvSpPr>
          <p:nvPr/>
        </p:nvSpPr>
        <p:spPr bwMode="auto">
          <a:xfrm>
            <a:off x="4427538" y="5373688"/>
            <a:ext cx="504825" cy="1200150"/>
          </a:xfrm>
          <a:prstGeom prst="rect">
            <a:avLst/>
          </a:prstGeom>
          <a:noFill/>
          <a:ln w="9525">
            <a:noFill/>
            <a:miter lim="800000"/>
            <a:headEnd/>
            <a:tailEnd/>
          </a:ln>
        </p:spPr>
        <p:txBody>
          <a:bodyPr>
            <a:spAutoFit/>
          </a:bodyPr>
          <a:lstStyle/>
          <a:p>
            <a:r>
              <a:rPr lang="pt-BR" sz="7200">
                <a:solidFill>
                  <a:srgbClr val="FF3300"/>
                </a:solidFill>
              </a:rPr>
              <a:t>?</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82595238-51FC-4079-821E-A3BEB0EA1679}" type="slidenum">
              <a:rPr lang="zh-CN" altLang="en-US" sz="2000" b="1">
                <a:latin typeface="Arial" pitchFamily="34" charset="0"/>
                <a:ea typeface="宋体" pitchFamily="2" charset="-122"/>
              </a:rPr>
              <a:pPr algn="r"/>
              <a:t>23</a:t>
            </a:fld>
            <a:endParaRPr lang="en-US" altLang="zh-CN" sz="2000" b="1">
              <a:latin typeface="Arial" pitchFamily="34" charset="0"/>
              <a:ea typeface="宋体" pitchFamily="2" charset="-122"/>
            </a:endParaRPr>
          </a:p>
        </p:txBody>
      </p:sp>
      <p:sp>
        <p:nvSpPr>
          <p:cNvPr id="20483" name="TextBox 5"/>
          <p:cNvSpPr txBox="1">
            <a:spLocks noChangeArrowheads="1"/>
          </p:cNvSpPr>
          <p:nvPr/>
        </p:nvSpPr>
        <p:spPr bwMode="auto">
          <a:xfrm>
            <a:off x="4427538" y="5516563"/>
            <a:ext cx="504825" cy="1201737"/>
          </a:xfrm>
          <a:prstGeom prst="rect">
            <a:avLst/>
          </a:prstGeom>
          <a:noFill/>
          <a:ln w="9525">
            <a:noFill/>
            <a:miter lim="800000"/>
            <a:headEnd/>
            <a:tailEnd/>
          </a:ln>
        </p:spPr>
        <p:txBody>
          <a:bodyPr>
            <a:spAutoFit/>
          </a:bodyPr>
          <a:lstStyle/>
          <a:p>
            <a:r>
              <a:rPr lang="pt-BR" sz="7200">
                <a:solidFill>
                  <a:srgbClr val="FF3300"/>
                </a:solidFill>
              </a:rPr>
              <a:t>?</a:t>
            </a:r>
          </a:p>
        </p:txBody>
      </p:sp>
      <p:pic>
        <p:nvPicPr>
          <p:cNvPr id="20484" name="Picture 2" descr="http://www.158jixie.com/product-pic/2008111215424545.jpg"/>
          <p:cNvPicPr>
            <a:picLocks noChangeAspect="1" noChangeArrowheads="1"/>
          </p:cNvPicPr>
          <p:nvPr/>
        </p:nvPicPr>
        <p:blipFill>
          <a:blip r:embed="rId3" cstate="print"/>
          <a:srcRect t="4169" b="4169"/>
          <a:stretch>
            <a:fillRect/>
          </a:stretch>
        </p:blipFill>
        <p:spPr bwMode="auto">
          <a:xfrm>
            <a:off x="1258888" y="1011238"/>
            <a:ext cx="6553200" cy="4649787"/>
          </a:xfrm>
          <a:prstGeom prst="rect">
            <a:avLst/>
          </a:prstGeom>
          <a:noFill/>
          <a:ln w="9525">
            <a:noFill/>
            <a:miter lim="800000"/>
            <a:headEnd/>
            <a:tailEnd/>
          </a:ln>
        </p:spPr>
      </p:pic>
      <p:sp>
        <p:nvSpPr>
          <p:cNvPr id="20485" name="TextBox 1"/>
          <p:cNvSpPr txBox="1">
            <a:spLocks noChangeArrowheads="1"/>
          </p:cNvSpPr>
          <p:nvPr/>
        </p:nvSpPr>
        <p:spPr bwMode="auto">
          <a:xfrm>
            <a:off x="552450" y="107950"/>
            <a:ext cx="7980363" cy="584200"/>
          </a:xfrm>
          <a:prstGeom prst="rect">
            <a:avLst/>
          </a:prstGeom>
          <a:solidFill>
            <a:srgbClr val="0000FF"/>
          </a:solidFill>
          <a:ln w="9525">
            <a:noFill/>
            <a:miter lim="800000"/>
            <a:headEnd/>
            <a:tailEnd/>
          </a:ln>
        </p:spPr>
        <p:txBody>
          <a:bodyPr>
            <a:spAutoFit/>
          </a:bodyPr>
          <a:lstStyle/>
          <a:p>
            <a:r>
              <a:rPr lang="en-US" sz="3200" b="1">
                <a:solidFill>
                  <a:schemeClr val="bg1"/>
                </a:solidFill>
              </a:rPr>
              <a:t>How to prepare nano-scaled materials?</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82595238-51FC-4079-821E-A3BEB0EA1679}" type="slidenum">
              <a:rPr lang="zh-CN" altLang="en-US" sz="2000" b="1">
                <a:latin typeface="Arial" pitchFamily="34" charset="0"/>
                <a:ea typeface="宋体" pitchFamily="2" charset="-122"/>
              </a:rPr>
              <a:pPr algn="r"/>
              <a:t>24</a:t>
            </a:fld>
            <a:endParaRPr lang="en-US" altLang="zh-CN" sz="2000" b="1">
              <a:latin typeface="Arial" pitchFamily="34" charset="0"/>
              <a:ea typeface="宋体" pitchFamily="2" charset="-122"/>
            </a:endParaRPr>
          </a:p>
        </p:txBody>
      </p:sp>
      <p:sp>
        <p:nvSpPr>
          <p:cNvPr id="20485" name="TextBox 1"/>
          <p:cNvSpPr txBox="1">
            <a:spLocks noChangeArrowheads="1"/>
          </p:cNvSpPr>
          <p:nvPr/>
        </p:nvSpPr>
        <p:spPr bwMode="auto">
          <a:xfrm>
            <a:off x="552450" y="107950"/>
            <a:ext cx="7980363" cy="584200"/>
          </a:xfrm>
          <a:prstGeom prst="rect">
            <a:avLst/>
          </a:prstGeom>
          <a:solidFill>
            <a:srgbClr val="0000FF"/>
          </a:solidFill>
          <a:ln w="9525">
            <a:noFill/>
            <a:miter lim="800000"/>
            <a:headEnd/>
            <a:tailEnd/>
          </a:ln>
        </p:spPr>
        <p:txBody>
          <a:bodyPr>
            <a:spAutoFit/>
          </a:bodyPr>
          <a:lstStyle/>
          <a:p>
            <a:r>
              <a:rPr lang="en-US" sz="3200" b="1">
                <a:solidFill>
                  <a:schemeClr val="bg1"/>
                </a:solidFill>
              </a:rPr>
              <a:t>How to prepare nano-scaled materials?</a:t>
            </a:r>
          </a:p>
        </p:txBody>
      </p:sp>
      <p:sp>
        <p:nvSpPr>
          <p:cNvPr id="6" name="Text Box 45"/>
          <p:cNvSpPr txBox="1">
            <a:spLocks noChangeArrowheads="1"/>
          </p:cNvSpPr>
          <p:nvPr/>
        </p:nvSpPr>
        <p:spPr bwMode="auto">
          <a:xfrm>
            <a:off x="928662" y="1071546"/>
            <a:ext cx="7858180" cy="6297108"/>
          </a:xfrm>
          <a:prstGeom prst="rect">
            <a:avLst/>
          </a:prstGeom>
          <a:noFill/>
          <a:ln w="9525">
            <a:noFill/>
            <a:miter lim="800000"/>
            <a:headEnd/>
            <a:tailEnd/>
          </a:ln>
          <a:effectLst/>
        </p:spPr>
        <p:txBody>
          <a:bodyPr wrap="square">
            <a:spAutoFit/>
          </a:bodyPr>
          <a:lstStyle/>
          <a:p>
            <a:pPr>
              <a:lnSpc>
                <a:spcPct val="140000"/>
              </a:lnSpc>
            </a:pPr>
            <a:r>
              <a:rPr lang="pt-BR" sz="2400" b="1" dirty="0" smtClean="0">
                <a:solidFill>
                  <a:srgbClr val="0000FF"/>
                </a:solidFill>
              </a:rPr>
              <a:t>Filme finos: </a:t>
            </a:r>
          </a:p>
          <a:p>
            <a:pPr>
              <a:lnSpc>
                <a:spcPct val="140000"/>
              </a:lnSpc>
            </a:pPr>
            <a:r>
              <a:rPr lang="pt-BR" sz="2400" b="1" dirty="0" smtClean="0">
                <a:solidFill>
                  <a:srgbClr val="0000FF"/>
                </a:solidFill>
              </a:rPr>
              <a:t>   Técnicas de deposição:</a:t>
            </a:r>
          </a:p>
          <a:p>
            <a:pPr>
              <a:lnSpc>
                <a:spcPct val="140000"/>
              </a:lnSpc>
            </a:pPr>
            <a:r>
              <a:rPr lang="pt-BR" sz="2400" b="1" dirty="0" smtClean="0">
                <a:solidFill>
                  <a:srgbClr val="0000FF"/>
                </a:solidFill>
              </a:rPr>
              <a:t>   </a:t>
            </a:r>
            <a:r>
              <a:rPr lang="pt-BR" sz="2400" b="1" dirty="0" err="1" smtClean="0">
                <a:solidFill>
                  <a:srgbClr val="0000FF"/>
                </a:solidFill>
              </a:rPr>
              <a:t>Sputtering</a:t>
            </a:r>
            <a:endParaRPr lang="pt-BR" sz="2400" b="1" dirty="0" smtClean="0">
              <a:solidFill>
                <a:srgbClr val="0000FF"/>
              </a:solidFill>
            </a:endParaRPr>
          </a:p>
          <a:p>
            <a:pPr>
              <a:lnSpc>
                <a:spcPct val="140000"/>
              </a:lnSpc>
            </a:pPr>
            <a:r>
              <a:rPr lang="pt-BR" sz="2400" b="1" dirty="0" smtClean="0">
                <a:solidFill>
                  <a:srgbClr val="0000FF"/>
                </a:solidFill>
              </a:rPr>
              <a:t>   MBE</a:t>
            </a:r>
          </a:p>
          <a:p>
            <a:pPr>
              <a:lnSpc>
                <a:spcPct val="140000"/>
              </a:lnSpc>
            </a:pPr>
            <a:r>
              <a:rPr lang="pt-BR" sz="2400" b="1" dirty="0" smtClean="0">
                <a:solidFill>
                  <a:srgbClr val="C00000"/>
                </a:solidFill>
              </a:rPr>
              <a:t>   Ablação por laser</a:t>
            </a:r>
          </a:p>
          <a:p>
            <a:pPr>
              <a:lnSpc>
                <a:spcPct val="140000"/>
              </a:lnSpc>
            </a:pPr>
            <a:r>
              <a:rPr lang="pt-BR" sz="2400" b="1" dirty="0" smtClean="0">
                <a:solidFill>
                  <a:srgbClr val="0000FF"/>
                </a:solidFill>
              </a:rPr>
              <a:t>......</a:t>
            </a:r>
          </a:p>
          <a:p>
            <a:pPr>
              <a:lnSpc>
                <a:spcPct val="140000"/>
              </a:lnSpc>
            </a:pPr>
            <a:r>
              <a:rPr lang="pt-BR" sz="2400" b="1" dirty="0" smtClean="0">
                <a:solidFill>
                  <a:srgbClr val="0000FF"/>
                </a:solidFill>
              </a:rPr>
              <a:t>Nano partículas:</a:t>
            </a:r>
          </a:p>
          <a:p>
            <a:pPr>
              <a:lnSpc>
                <a:spcPct val="140000"/>
              </a:lnSpc>
            </a:pPr>
            <a:r>
              <a:rPr lang="pt-BR" sz="2400" b="1" dirty="0" smtClean="0">
                <a:solidFill>
                  <a:srgbClr val="0000FF"/>
                </a:solidFill>
              </a:rPr>
              <a:t>   Método química </a:t>
            </a:r>
          </a:p>
          <a:p>
            <a:pPr>
              <a:lnSpc>
                <a:spcPct val="140000"/>
              </a:lnSpc>
            </a:pPr>
            <a:r>
              <a:rPr lang="pt-BR" sz="2400" b="1" dirty="0" smtClean="0">
                <a:solidFill>
                  <a:srgbClr val="C00000"/>
                </a:solidFill>
              </a:rPr>
              <a:t>   Método física </a:t>
            </a:r>
          </a:p>
          <a:p>
            <a:pPr>
              <a:lnSpc>
                <a:spcPct val="140000"/>
              </a:lnSpc>
            </a:pPr>
            <a:r>
              <a:rPr lang="pt-BR" sz="2400" b="1" dirty="0" smtClean="0">
                <a:solidFill>
                  <a:srgbClr val="0000FF"/>
                </a:solidFill>
              </a:rPr>
              <a:t>   ......</a:t>
            </a:r>
          </a:p>
          <a:p>
            <a:pPr>
              <a:lnSpc>
                <a:spcPct val="140000"/>
              </a:lnSpc>
            </a:pPr>
            <a:endParaRPr lang="pt-BR" sz="2400" b="1" dirty="0" smtClean="0">
              <a:solidFill>
                <a:srgbClr val="0000FF"/>
              </a:solidFill>
            </a:endParaRPr>
          </a:p>
          <a:p>
            <a:pPr>
              <a:lnSpc>
                <a:spcPct val="140000"/>
              </a:lnSpc>
            </a:pPr>
            <a:endParaRPr lang="pt-BR" sz="2400" b="1"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82595238-51FC-4079-821E-A3BEB0EA1679}" type="slidenum">
              <a:rPr lang="zh-CN" altLang="en-US" sz="2000" b="1">
                <a:latin typeface="Arial" pitchFamily="34" charset="0"/>
                <a:ea typeface="宋体" pitchFamily="2" charset="-122"/>
              </a:rPr>
              <a:pPr algn="r"/>
              <a:t>25</a:t>
            </a:fld>
            <a:endParaRPr lang="en-US" altLang="zh-CN" sz="2000" b="1">
              <a:latin typeface="Arial" pitchFamily="34" charset="0"/>
              <a:ea typeface="宋体" pitchFamily="2" charset="-122"/>
            </a:endParaRPr>
          </a:p>
        </p:txBody>
      </p:sp>
      <p:sp>
        <p:nvSpPr>
          <p:cNvPr id="20485" name="TextBox 1"/>
          <p:cNvSpPr txBox="1">
            <a:spLocks noChangeArrowheads="1"/>
          </p:cNvSpPr>
          <p:nvPr/>
        </p:nvSpPr>
        <p:spPr bwMode="auto">
          <a:xfrm>
            <a:off x="552450" y="107950"/>
            <a:ext cx="7980363" cy="584200"/>
          </a:xfrm>
          <a:prstGeom prst="rect">
            <a:avLst/>
          </a:prstGeom>
          <a:solidFill>
            <a:srgbClr val="0000FF"/>
          </a:solidFill>
          <a:ln w="9525">
            <a:noFill/>
            <a:miter lim="800000"/>
            <a:headEnd/>
            <a:tailEnd/>
          </a:ln>
        </p:spPr>
        <p:txBody>
          <a:bodyPr>
            <a:spAutoFit/>
          </a:bodyPr>
          <a:lstStyle/>
          <a:p>
            <a:r>
              <a:rPr lang="en-US" sz="3200" b="1">
                <a:solidFill>
                  <a:schemeClr val="bg1"/>
                </a:solidFill>
              </a:rPr>
              <a:t>How to prepare nano-scaled materials?</a:t>
            </a:r>
          </a:p>
        </p:txBody>
      </p:sp>
      <p:sp>
        <p:nvSpPr>
          <p:cNvPr id="6" name="Text Box 45"/>
          <p:cNvSpPr txBox="1">
            <a:spLocks noChangeArrowheads="1"/>
          </p:cNvSpPr>
          <p:nvPr/>
        </p:nvSpPr>
        <p:spPr bwMode="auto">
          <a:xfrm>
            <a:off x="642910" y="928670"/>
            <a:ext cx="7858180" cy="557397"/>
          </a:xfrm>
          <a:prstGeom prst="rect">
            <a:avLst/>
          </a:prstGeom>
          <a:noFill/>
          <a:ln w="9525">
            <a:noFill/>
            <a:miter lim="800000"/>
            <a:headEnd/>
            <a:tailEnd/>
          </a:ln>
          <a:effectLst/>
        </p:spPr>
        <p:txBody>
          <a:bodyPr wrap="square">
            <a:spAutoFit/>
          </a:bodyPr>
          <a:lstStyle/>
          <a:p>
            <a:pPr>
              <a:lnSpc>
                <a:spcPct val="140000"/>
              </a:lnSpc>
            </a:pPr>
            <a:r>
              <a:rPr lang="pt-BR" sz="2400" b="1" dirty="0" smtClean="0">
                <a:solidFill>
                  <a:srgbClr val="C00000"/>
                </a:solidFill>
              </a:rPr>
              <a:t>Ablação por laser</a:t>
            </a:r>
            <a:endParaRPr lang="pt-BR" sz="2400" b="1" dirty="0">
              <a:solidFill>
                <a:srgbClr val="0000FF"/>
              </a:solidFill>
            </a:endParaRPr>
          </a:p>
        </p:txBody>
      </p:sp>
      <p:pic>
        <p:nvPicPr>
          <p:cNvPr id="5" name="Picture 2" descr="D:\foto\Lab-UFF\P1040277.JPG"/>
          <p:cNvPicPr>
            <a:picLocks noChangeAspect="1" noChangeArrowheads="1"/>
          </p:cNvPicPr>
          <p:nvPr/>
        </p:nvPicPr>
        <p:blipFill>
          <a:blip r:embed="rId3" cstate="print"/>
          <a:srcRect/>
          <a:stretch>
            <a:fillRect/>
          </a:stretch>
        </p:blipFill>
        <p:spPr bwMode="auto">
          <a:xfrm>
            <a:off x="1714480" y="1571612"/>
            <a:ext cx="6143668" cy="4607752"/>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6"/>
          <p:cNvSpPr txBox="1">
            <a:spLocks noChangeArrowheads="1"/>
          </p:cNvSpPr>
          <p:nvPr/>
        </p:nvSpPr>
        <p:spPr bwMode="auto">
          <a:xfrm>
            <a:off x="827584" y="139463"/>
            <a:ext cx="7128792" cy="646331"/>
          </a:xfrm>
          <a:prstGeom prst="rect">
            <a:avLst/>
          </a:prstGeom>
          <a:noFill/>
          <a:ln w="9525">
            <a:noFill/>
            <a:miter lim="800000"/>
            <a:headEnd/>
            <a:tailEnd/>
          </a:ln>
        </p:spPr>
        <p:txBody>
          <a:bodyPr wrap="square">
            <a:spAutoFit/>
          </a:bodyPr>
          <a:lstStyle/>
          <a:p>
            <a:pPr algn="ctr"/>
            <a:r>
              <a:rPr lang="en-US" altLang="zh-CN" sz="3600" b="1" dirty="0" smtClean="0">
                <a:solidFill>
                  <a:srgbClr val="0000FF"/>
                </a:solidFill>
                <a:ea typeface="宋体" pitchFamily="2" charset="-122"/>
              </a:rPr>
              <a:t>Introduction to the system</a:t>
            </a:r>
            <a:endParaRPr lang="en-US" altLang="zh-CN" sz="3600" b="1" dirty="0">
              <a:solidFill>
                <a:srgbClr val="0000FF"/>
              </a:solidFill>
              <a:ea typeface="宋体" pitchFamily="2" charset="-122"/>
            </a:endParaRPr>
          </a:p>
        </p:txBody>
      </p:sp>
      <p:sp>
        <p:nvSpPr>
          <p:cNvPr id="9" name="Rectangle 13"/>
          <p:cNvSpPr>
            <a:spLocks noChangeArrowheads="1"/>
          </p:cNvSpPr>
          <p:nvPr/>
        </p:nvSpPr>
        <p:spPr bwMode="auto">
          <a:xfrm>
            <a:off x="611560" y="1484784"/>
            <a:ext cx="7467600" cy="4462760"/>
          </a:xfrm>
          <a:prstGeom prst="rect">
            <a:avLst/>
          </a:prstGeom>
          <a:noFill/>
          <a:ln w="9525">
            <a:noFill/>
            <a:miter lim="800000"/>
            <a:headEnd/>
            <a:tailEnd/>
          </a:ln>
        </p:spPr>
        <p:txBody>
          <a:bodyPr>
            <a:spAutoFit/>
          </a:bodyPr>
          <a:lstStyle/>
          <a:p>
            <a:pPr>
              <a:buFont typeface="Arial" pitchFamily="34" charset="0"/>
              <a:buChar char="•"/>
            </a:pPr>
            <a:r>
              <a:rPr lang="en-US" altLang="zh-CN" sz="3200" b="1" dirty="0" smtClean="0">
                <a:ea typeface="宋体" pitchFamily="2" charset="-122"/>
              </a:rPr>
              <a:t> Installed in 2011</a:t>
            </a:r>
          </a:p>
          <a:p>
            <a:pPr>
              <a:buFont typeface="Arial" pitchFamily="34" charset="0"/>
              <a:buChar char="•"/>
            </a:pPr>
            <a:endParaRPr lang="en-US" altLang="zh-CN" sz="3200" b="1" dirty="0" smtClean="0">
              <a:ea typeface="宋体" pitchFamily="2" charset="-122"/>
            </a:endParaRPr>
          </a:p>
          <a:p>
            <a:pPr>
              <a:buFont typeface="Arial" pitchFamily="34" charset="0"/>
              <a:buChar char="•"/>
            </a:pPr>
            <a:r>
              <a:rPr lang="en-US" altLang="zh-CN" sz="3200" b="1" dirty="0" smtClean="0">
                <a:ea typeface="宋体" pitchFamily="2" charset="-122"/>
              </a:rPr>
              <a:t> Base pressure: 4 x 10</a:t>
            </a:r>
            <a:r>
              <a:rPr lang="en-US" altLang="zh-CN" sz="3200" b="1" baseline="30000" dirty="0" smtClean="0">
                <a:ea typeface="宋体" pitchFamily="2" charset="-122"/>
              </a:rPr>
              <a:t>-7</a:t>
            </a:r>
            <a:r>
              <a:rPr lang="en-US" altLang="zh-CN" sz="3200" b="1" dirty="0" smtClean="0">
                <a:ea typeface="宋体" pitchFamily="2" charset="-122"/>
              </a:rPr>
              <a:t> Torr</a:t>
            </a:r>
          </a:p>
          <a:p>
            <a:r>
              <a:rPr lang="en-US" altLang="zh-CN" sz="3200" b="1" dirty="0" smtClean="0">
                <a:ea typeface="宋体" pitchFamily="2" charset="-122"/>
              </a:rPr>
              <a:t>    </a:t>
            </a:r>
            <a:r>
              <a:rPr lang="en-US" altLang="zh-CN" sz="2800" b="1" dirty="0" smtClean="0">
                <a:ea typeface="宋体" pitchFamily="2" charset="-122"/>
              </a:rPr>
              <a:t>(Pressure can be reached in </a:t>
            </a:r>
            <a:r>
              <a:rPr lang="en-US" altLang="zh-CN" sz="2800" b="1" dirty="0" smtClean="0">
                <a:solidFill>
                  <a:srgbClr val="FF0000"/>
                </a:solidFill>
                <a:ea typeface="宋体" pitchFamily="2" charset="-122"/>
              </a:rPr>
              <a:t>one hour</a:t>
            </a:r>
            <a:r>
              <a:rPr lang="en-US" altLang="zh-CN" sz="2800" b="1" dirty="0" smtClean="0">
                <a:ea typeface="宋体" pitchFamily="2" charset="-122"/>
              </a:rPr>
              <a:t>)</a:t>
            </a:r>
          </a:p>
          <a:p>
            <a:endParaRPr lang="en-US" altLang="zh-CN" sz="2800" b="1" dirty="0" smtClean="0">
              <a:ea typeface="宋体" pitchFamily="2" charset="-122"/>
            </a:endParaRPr>
          </a:p>
          <a:p>
            <a:pPr>
              <a:buFont typeface="Arial" pitchFamily="34" charset="0"/>
              <a:buChar char="•"/>
            </a:pPr>
            <a:r>
              <a:rPr lang="en-US" altLang="zh-CN" sz="3200" b="1" dirty="0" smtClean="0">
                <a:ea typeface="宋体" pitchFamily="2" charset="-122"/>
              </a:rPr>
              <a:t> Power of laser: 500 mJ</a:t>
            </a:r>
          </a:p>
          <a:p>
            <a:pPr>
              <a:buFont typeface="Arial" pitchFamily="34" charset="0"/>
              <a:buChar char="•"/>
            </a:pPr>
            <a:endParaRPr lang="en-US" altLang="zh-CN" sz="3200" b="1" dirty="0" smtClean="0">
              <a:ea typeface="宋体" pitchFamily="2" charset="-122"/>
            </a:endParaRPr>
          </a:p>
          <a:p>
            <a:pPr>
              <a:buFont typeface="Arial" pitchFamily="34" charset="0"/>
              <a:buChar char="•"/>
            </a:pPr>
            <a:r>
              <a:rPr lang="en-US" altLang="zh-CN" sz="3200" b="1" dirty="0" smtClean="0">
                <a:ea typeface="宋体" pitchFamily="2" charset="-122"/>
              </a:rPr>
              <a:t> Pulse of laser: 10 pulses/second </a:t>
            </a:r>
          </a:p>
          <a:p>
            <a:pPr>
              <a:buFont typeface="Arial" pitchFamily="34" charset="0"/>
              <a:buChar char="•"/>
            </a:pPr>
            <a:endParaRPr lang="en-US" altLang="zh-CN" sz="3200" b="1" dirty="0" smtClean="0">
              <a:ea typeface="宋体" pitchFamily="2" charset="-122"/>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Conector reto 28"/>
          <p:cNvCxnSpPr/>
          <p:nvPr/>
        </p:nvCxnSpPr>
        <p:spPr>
          <a:xfrm>
            <a:off x="0" y="1447800"/>
            <a:ext cx="0" cy="381000"/>
          </a:xfrm>
          <a:prstGeom prst="line">
            <a:avLst/>
          </a:prstGeom>
        </p:spPr>
        <p:style>
          <a:lnRef idx="1">
            <a:schemeClr val="accent1"/>
          </a:lnRef>
          <a:fillRef idx="0">
            <a:schemeClr val="accent1"/>
          </a:fillRef>
          <a:effectRef idx="0">
            <a:schemeClr val="accent1"/>
          </a:effectRef>
          <a:fontRef idx="minor">
            <a:schemeClr val="tx1"/>
          </a:fontRef>
        </p:style>
      </p:cxnSp>
      <p:sp>
        <p:nvSpPr>
          <p:cNvPr id="45" name="Rectangle 2"/>
          <p:cNvSpPr txBox="1">
            <a:spLocks noChangeArrowheads="1"/>
          </p:cNvSpPr>
          <p:nvPr/>
        </p:nvSpPr>
        <p:spPr bwMode="auto">
          <a:xfrm>
            <a:off x="714348" y="99994"/>
            <a:ext cx="7786742" cy="685800"/>
          </a:xfrm>
          <a:prstGeom prst="rect">
            <a:avLst/>
          </a:prstGeom>
          <a:noFill/>
          <a:ln>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4000" b="1" kern="0" noProof="0" dirty="0" smtClean="0">
                <a:solidFill>
                  <a:srgbClr val="0000FF"/>
                </a:solidFill>
                <a:ea typeface="宋体" pitchFamily="2" charset="-122"/>
                <a:cs typeface="+mj-cs"/>
              </a:rPr>
              <a:t>Plasma of Ni</a:t>
            </a:r>
            <a:endParaRPr kumimoji="0" lang="en-US" altLang="zh-CN" sz="4000" b="1" i="0" u="none" strike="noStrike" kern="0" cap="none" spc="0" normalizeH="0" baseline="0" noProof="0" dirty="0" smtClean="0">
              <a:ln>
                <a:noFill/>
              </a:ln>
              <a:solidFill>
                <a:srgbClr val="0000FF"/>
              </a:solidFill>
              <a:effectLst/>
              <a:uLnTx/>
              <a:uFillTx/>
              <a:latin typeface="Comic Sans MS" pitchFamily="66" charset="0"/>
              <a:ea typeface="宋体" pitchFamily="2" charset="-122"/>
              <a:cs typeface="+mj-cs"/>
            </a:endParaRPr>
          </a:p>
        </p:txBody>
      </p:sp>
      <p:pic>
        <p:nvPicPr>
          <p:cNvPr id="345090" name="Picture 2" descr="D:\foto\Lab-UFF\P1040267.JPG"/>
          <p:cNvPicPr>
            <a:picLocks noChangeAspect="1" noChangeArrowheads="1"/>
          </p:cNvPicPr>
          <p:nvPr/>
        </p:nvPicPr>
        <p:blipFill>
          <a:blip r:embed="rId3" cstate="print"/>
          <a:srcRect/>
          <a:stretch>
            <a:fillRect/>
          </a:stretch>
        </p:blipFill>
        <p:spPr bwMode="auto">
          <a:xfrm>
            <a:off x="1142976" y="1285860"/>
            <a:ext cx="6786610" cy="5089958"/>
          </a:xfrm>
          <a:prstGeom prst="rect">
            <a:avLst/>
          </a:prstGeom>
          <a:noFill/>
        </p:spPr>
      </p:pic>
    </p:spTree>
    <p:extLst>
      <p:ext uri="{BB962C8B-B14F-4D97-AF65-F5344CB8AC3E}">
        <p14:creationId xmlns:p14="http://schemas.microsoft.com/office/powerpoint/2010/main" val="215216552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Conector reto 28"/>
          <p:cNvCxnSpPr/>
          <p:nvPr/>
        </p:nvCxnSpPr>
        <p:spPr>
          <a:xfrm>
            <a:off x="0" y="1447800"/>
            <a:ext cx="0" cy="381000"/>
          </a:xfrm>
          <a:prstGeom prst="line">
            <a:avLst/>
          </a:prstGeom>
        </p:spPr>
        <p:style>
          <a:lnRef idx="1">
            <a:schemeClr val="accent1"/>
          </a:lnRef>
          <a:fillRef idx="0">
            <a:schemeClr val="accent1"/>
          </a:fillRef>
          <a:effectRef idx="0">
            <a:schemeClr val="accent1"/>
          </a:effectRef>
          <a:fontRef idx="minor">
            <a:schemeClr val="tx1"/>
          </a:fontRef>
        </p:style>
      </p:cxnSp>
      <p:sp>
        <p:nvSpPr>
          <p:cNvPr id="45" name="Rectangle 2"/>
          <p:cNvSpPr txBox="1">
            <a:spLocks noChangeArrowheads="1"/>
          </p:cNvSpPr>
          <p:nvPr/>
        </p:nvSpPr>
        <p:spPr bwMode="auto">
          <a:xfrm>
            <a:off x="714348" y="99994"/>
            <a:ext cx="7786742" cy="685800"/>
          </a:xfrm>
          <a:prstGeom prst="rect">
            <a:avLst/>
          </a:prstGeom>
          <a:noFill/>
          <a:ln>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4000" b="1" kern="0" dirty="0" smtClean="0">
                <a:solidFill>
                  <a:srgbClr val="0000FF"/>
                </a:solidFill>
                <a:ea typeface="宋体" pitchFamily="2" charset="-122"/>
                <a:cs typeface="+mj-cs"/>
              </a:rPr>
              <a:t>Plasma of Tin</a:t>
            </a:r>
            <a:endParaRPr kumimoji="0" lang="en-US" altLang="zh-CN" sz="4000" b="1" i="0" u="none" strike="noStrike" kern="0" cap="none" spc="0" normalizeH="0" baseline="0" noProof="0" dirty="0" smtClean="0">
              <a:ln>
                <a:noFill/>
              </a:ln>
              <a:solidFill>
                <a:srgbClr val="0000FF"/>
              </a:solidFill>
              <a:effectLst/>
              <a:uLnTx/>
              <a:uFillTx/>
              <a:latin typeface="Comic Sans MS" pitchFamily="66" charset="0"/>
              <a:ea typeface="宋体" pitchFamily="2" charset="-122"/>
              <a:cs typeface="+mj-cs"/>
            </a:endParaRPr>
          </a:p>
        </p:txBody>
      </p:sp>
      <p:pic>
        <p:nvPicPr>
          <p:cNvPr id="346114" name="Picture 2" descr="D:\foto\Lab-UFF\P1040319.JPG"/>
          <p:cNvPicPr>
            <a:picLocks noChangeAspect="1" noChangeArrowheads="1"/>
          </p:cNvPicPr>
          <p:nvPr/>
        </p:nvPicPr>
        <p:blipFill>
          <a:blip r:embed="rId3" cstate="print"/>
          <a:srcRect/>
          <a:stretch>
            <a:fillRect/>
          </a:stretch>
        </p:blipFill>
        <p:spPr bwMode="auto">
          <a:xfrm>
            <a:off x="1285852" y="1357298"/>
            <a:ext cx="6643734" cy="4970936"/>
          </a:xfrm>
          <a:prstGeom prst="rect">
            <a:avLst/>
          </a:prstGeom>
          <a:noFill/>
        </p:spPr>
      </p:pic>
    </p:spTree>
    <p:extLst>
      <p:ext uri="{BB962C8B-B14F-4D97-AF65-F5344CB8AC3E}">
        <p14:creationId xmlns:p14="http://schemas.microsoft.com/office/powerpoint/2010/main" val="215216552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Conector reto 28"/>
          <p:cNvCxnSpPr/>
          <p:nvPr/>
        </p:nvCxnSpPr>
        <p:spPr>
          <a:xfrm>
            <a:off x="0" y="1447800"/>
            <a:ext cx="0" cy="381000"/>
          </a:xfrm>
          <a:prstGeom prst="line">
            <a:avLst/>
          </a:prstGeom>
        </p:spPr>
        <p:style>
          <a:lnRef idx="1">
            <a:schemeClr val="accent1"/>
          </a:lnRef>
          <a:fillRef idx="0">
            <a:schemeClr val="accent1"/>
          </a:fillRef>
          <a:effectRef idx="0">
            <a:schemeClr val="accent1"/>
          </a:effectRef>
          <a:fontRef idx="minor">
            <a:schemeClr val="tx1"/>
          </a:fontRef>
        </p:style>
      </p:cxnSp>
      <p:sp>
        <p:nvSpPr>
          <p:cNvPr id="45" name="Rectangle 2"/>
          <p:cNvSpPr txBox="1">
            <a:spLocks noChangeArrowheads="1"/>
          </p:cNvSpPr>
          <p:nvPr/>
        </p:nvSpPr>
        <p:spPr bwMode="auto">
          <a:xfrm>
            <a:off x="714348" y="99994"/>
            <a:ext cx="7786742" cy="685800"/>
          </a:xfrm>
          <a:prstGeom prst="rect">
            <a:avLst/>
          </a:prstGeom>
          <a:noFill/>
          <a:ln>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4000" b="1" kern="0" dirty="0" smtClean="0">
                <a:solidFill>
                  <a:srgbClr val="0000FF"/>
                </a:solidFill>
                <a:ea typeface="宋体" pitchFamily="2" charset="-122"/>
                <a:cs typeface="+mj-cs"/>
              </a:rPr>
              <a:t>Sample preparation</a:t>
            </a:r>
            <a:endParaRPr kumimoji="0" lang="en-US" altLang="zh-CN" sz="4000" b="1" i="0" u="none" strike="noStrike" kern="0" cap="none" spc="0" normalizeH="0" baseline="0" noProof="0" dirty="0" smtClean="0">
              <a:ln>
                <a:noFill/>
              </a:ln>
              <a:solidFill>
                <a:srgbClr val="0000FF"/>
              </a:solidFill>
              <a:effectLst/>
              <a:uLnTx/>
              <a:uFillTx/>
              <a:latin typeface="Comic Sans MS" pitchFamily="66" charset="0"/>
              <a:ea typeface="宋体" pitchFamily="2" charset="-122"/>
              <a:cs typeface="+mj-cs"/>
            </a:endParaRPr>
          </a:p>
        </p:txBody>
      </p:sp>
      <p:sp>
        <p:nvSpPr>
          <p:cNvPr id="5" name="TextBox 4"/>
          <p:cNvSpPr txBox="1"/>
          <p:nvPr/>
        </p:nvSpPr>
        <p:spPr>
          <a:xfrm>
            <a:off x="357158" y="1357298"/>
            <a:ext cx="8286776" cy="3170099"/>
          </a:xfrm>
          <a:prstGeom prst="rect">
            <a:avLst/>
          </a:prstGeom>
          <a:noFill/>
        </p:spPr>
        <p:txBody>
          <a:bodyPr wrap="square" rtlCol="0">
            <a:spAutoFit/>
          </a:bodyPr>
          <a:lstStyle/>
          <a:p>
            <a:r>
              <a:rPr lang="pt-BR" sz="4000" b="1" dirty="0" smtClean="0"/>
              <a:t>Thin films:  in vacuum</a:t>
            </a:r>
          </a:p>
          <a:p>
            <a:endParaRPr lang="pt-BR" sz="4000" b="1" dirty="0" smtClean="0"/>
          </a:p>
          <a:p>
            <a:r>
              <a:rPr lang="pt-BR" sz="4000" b="1" dirty="0" smtClean="0"/>
              <a:t>Nanoparticles:  in Ar with a pressure of 1 torr</a:t>
            </a:r>
          </a:p>
          <a:p>
            <a:endParaRPr lang="pt-BR" sz="4000" b="1" dirty="0" smtClean="0"/>
          </a:p>
        </p:txBody>
      </p:sp>
    </p:spTree>
    <p:extLst>
      <p:ext uri="{BB962C8B-B14F-4D97-AF65-F5344CB8AC3E}">
        <p14:creationId xmlns:p14="http://schemas.microsoft.com/office/powerpoint/2010/main" val="215216552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1301750" y="112713"/>
            <a:ext cx="6699250" cy="579437"/>
          </a:xfrm>
          <a:prstGeom prst="rect">
            <a:avLst/>
          </a:prstGeom>
          <a:solidFill>
            <a:srgbClr val="0000FF"/>
          </a:solidFill>
          <a:ln w="9525">
            <a:noFill/>
            <a:miter lim="800000"/>
            <a:headEnd/>
            <a:tailEnd/>
          </a:ln>
        </p:spPr>
        <p:txBody>
          <a:bodyPr>
            <a:spAutoFit/>
          </a:bodyPr>
          <a:lstStyle/>
          <a:p>
            <a:pPr algn="ctr"/>
            <a:r>
              <a:rPr lang="en-US" sz="3200" b="1" dirty="0" smtClean="0">
                <a:solidFill>
                  <a:schemeClr val="bg1"/>
                </a:solidFill>
              </a:rPr>
              <a:t>Parte experimental</a:t>
            </a:r>
            <a:endParaRPr lang="en-US" sz="3200" b="1" dirty="0">
              <a:solidFill>
                <a:schemeClr val="bg1"/>
              </a:solidFill>
            </a:endParaRPr>
          </a:p>
        </p:txBody>
      </p:sp>
      <p:sp>
        <p:nvSpPr>
          <p:cNvPr id="9" name="Rectangle 2"/>
          <p:cNvSpPr>
            <a:spLocks noChangeArrowheads="1"/>
          </p:cNvSpPr>
          <p:nvPr/>
        </p:nvSpPr>
        <p:spPr bwMode="auto">
          <a:xfrm>
            <a:off x="214282" y="1214422"/>
            <a:ext cx="8686800" cy="400110"/>
          </a:xfrm>
          <a:prstGeom prst="rect">
            <a:avLst/>
          </a:prstGeom>
          <a:noFill/>
          <a:ln w="9525">
            <a:noFill/>
            <a:miter lim="800000"/>
            <a:headEnd/>
            <a:tailEnd/>
          </a:ln>
        </p:spPr>
        <p:txBody>
          <a:bodyPr>
            <a:spAutoFit/>
          </a:bodyPr>
          <a:lstStyle/>
          <a:p>
            <a:pPr marL="457200" indent="-457200">
              <a:buFont typeface="Wingdings" pitchFamily="2" charset="2"/>
              <a:buChar char="Ø"/>
            </a:pPr>
            <a:r>
              <a:rPr lang="pt-BR" sz="2000" b="1" dirty="0" smtClean="0">
                <a:solidFill>
                  <a:srgbClr val="0000FF"/>
                </a:solidFill>
              </a:rPr>
              <a:t>Magnetismo conectado conosco</a:t>
            </a:r>
            <a:endParaRPr lang="pt-BR" sz="2000" b="1" dirty="0">
              <a:solidFill>
                <a:srgbClr val="0000FF"/>
              </a:solidFill>
            </a:endParaRPr>
          </a:p>
        </p:txBody>
      </p:sp>
      <p:sp>
        <p:nvSpPr>
          <p:cNvPr id="13318"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4D11AB63-EAC2-497E-8993-4939D2CC351E}" type="slidenum">
              <a:rPr lang="zh-CN" altLang="en-US" sz="2000" b="1">
                <a:latin typeface="Arial" pitchFamily="34" charset="0"/>
                <a:ea typeface="宋体" pitchFamily="2" charset="-122"/>
              </a:rPr>
              <a:pPr algn="r"/>
              <a:t>3</a:t>
            </a:fld>
            <a:endParaRPr lang="en-US" altLang="zh-CN" sz="2000" b="1">
              <a:latin typeface="Arial" pitchFamily="34" charset="0"/>
              <a:ea typeface="宋体" pitchFamily="2" charset="-122"/>
            </a:endParaRPr>
          </a:p>
        </p:txBody>
      </p:sp>
      <p:pic>
        <p:nvPicPr>
          <p:cNvPr id="129028" name="Picture 4" descr="https://encrypted-tbn2.google.com/images?q=tbn:ANd9GcQeLt0hFlgJKzbuFY-5YlLWuA_Zk_K1GY6Fma3z26yBWccr75PP"/>
          <p:cNvPicPr>
            <a:picLocks noChangeAspect="1" noChangeArrowheads="1"/>
          </p:cNvPicPr>
          <p:nvPr/>
        </p:nvPicPr>
        <p:blipFill>
          <a:blip r:embed="rId3"/>
          <a:srcRect/>
          <a:stretch>
            <a:fillRect/>
          </a:stretch>
        </p:blipFill>
        <p:spPr bwMode="auto">
          <a:xfrm>
            <a:off x="6643702" y="1928802"/>
            <a:ext cx="2247900" cy="1419225"/>
          </a:xfrm>
          <a:prstGeom prst="rect">
            <a:avLst/>
          </a:prstGeom>
          <a:noFill/>
        </p:spPr>
      </p:pic>
      <p:sp>
        <p:nvSpPr>
          <p:cNvPr id="129030" name="AutoShape 6" descr="data:image/jpeg;base64,/9j/4AAQSkZJRgABAQAAAQABAAD/2wCEAAkGBhQSEBQUEhQVFBQVFBQXFxcUFxQUFRQUFBQXFRQVFxQXHCYfFxwkHBQVHy8gJCcpLCwsFR4xNTAqNSYrLCkBCQoKDgwOGA8PGiwkHx8sLCwtKiwpLCwqLCwvLCwpLCwsLCksKSwsKSktLCwpLCksLCwpLCksLSwsLCkpKSksKf/AABEIALYBFAMBIgACEQEDEQH/xAAcAAACAgMBAQAAAAAAAAAAAAAAAQQFAgMGBwj/xABFEAABBAADBQYDBAYIBQUAAAABAAIDEQQSIQUGMUFREyJhcYGRBzKhFEKxwXKSsuHw8RUWI1KCg8LRJGJzs8MzNURTov/EABoBAQADAQEBAAAAAAAAAAAAAAABAgQDBQb/xAAoEQEBAAIBBAICAQQDAAAAAAAAAQIRAxIhMUEEEyJRMmGRofAFcYH/2gAMAwEAAhEDEQA/APFEIQrICEIQCAhNAFCEkAhCEBSE0kDTKSZQJNjCTQ1PRS9l7KfiJAyMWSfQL0zYG4sUVZu+/meXuuefJMXTDjufh5/g92pHiz3dOYNqUdz3WB2gF/3muAHTUWvZY8NEwUGsBFaUOHVW2B2PDK2jG0lwA15cf49Fn++2u14NR89Y3dWeNubKHt6xkPrzbxHsqhe772bjmG3QHTi5oOmmtjy1Xne1N3u1Fj/1CfVx4nz/ABXfDk35Z8sdOLQtuIw7mOLXCiOIWpdVQhCEAhFIQCEIQCEIQCSEINjViU2pFW9BJJ2kqgQUJoEhCEAhCEDSTSQCaEIEmgoQCdJLbAzM5o6uA9yg9Y+GW7+TDmQjvynTwaP9z+C7+DYuSr4nkqvd8COCEdI2e5Fn6lXLtq2bOq863dtr1cMbjjJGjG7LqrFLOB2TgjEY8uUaSVx4Ktk9OnfXdvnxIOlrlJtls7V2UGxw0097B8OPJXbjXFV85Gck/Q68uHsrYXuzc+G8XIb+bp54jPGBmj1fx7zasm+dH815mvodj2O4kG9HA8MoFEa+BPuOi8G25s7sMTND/wDXI9o8QD3T6ivdbcL6ecgpJlC6JCEIQJATSQNCaxQNCSaDJiTk2pOVr4GKE0lUCaEkAhNJA0JJ2gEWhCAQhCBJoQgKU3ZLLnhHWVg93BQlZ7vbNmxGJjZh25pbzNFhvyd68ziAOChMe47KsxsaTqAB7afkrmLBitdSucwG24mAuefmecoAJJsA90cTxUXH/ESBpPznldae6wdF3dPUnJNTdde5o50tLqXObO2q/ExGWEZgCdOBNDULits754kPLbdGWmi1tA+ryD9FMwtuk5ZzGberSwNPOulrn9oYYtdobK4TZe8OJdbmiVx594nnoD3fqCasWF2ew8a57T2rXA9HDn0B4HzBUZYXGqTOZRXx7ayOJJFNOt+GhH19rVFvpua+Z0mNifHlka2QQuc4TODY2iQtaRRqiau69l0WN2O9kpfQDONDUknS3dTrw4DXqbyaI5gzK5r5GlpbXLKdY79Dp1Vry3HvHLj+PM7+XZ4yhZzAZnZeFmvK9PosFuYQhCECQmhAIpNJAkJoQZtWLk2pOU+gkISUBoQhAIQhAkJoQCEIQCEWhAk0IQCud0p8uMh7xZndkzAkFpf3WuBHRxafRU63YPEmORjxxY9rh5tcHD6gKLNzS2OXTlL+nsOI2S7FxSxQEWHsGZw0oxtL3a/NV5aHNh6rnn/C6cOJb2jjwvKGgg6HmdCNK146rvcLtGJpGJh7seIa14sUKo/MOTgSQT/yjwKNobxue28zQzNwa4WR4gG+Xgskys8PQ+uZd607h7I+y4eaI8e0zE8fma26PTSvdVsOBY6TJiBrZLX0O/yzcNfLra6Td3HNla9wAym2gg8cjiD7m68lRbZfZFSNEovJEaLX2RoRxFdRwVbuumOMi3h2ZDG00XP8Gta0DlrQFpSTRRspmuvE/MSTft4KiZtSaJ5ZLFkceFG2uHHuuujw8+qi4naGY8KP8clWrakm1w6e3EcRQ/Hl15LHD4UGRslNzRHM51UXAtNAmta4noB4qFhpDbfPXrp5+Kot7t7GQQvhic4zPDmOGtMa68zteZB0A8+STG2yRx6+mWvMUIQvQeaChCEAikJWgaEIQJNASQZtScm0pOU+hjSE0lAEJoQJFJoQJNCEAgoQgEIQgEITpAlkEqRmQenbk7wxzYNmFfpNBnyXwkicS9wvhYvnyAPWrWXdxryXOJIvutBrj1IXlOxNo9jiI5B91wsDUlp0cK8iV7jKwujtgLh82gJsVfKuIWbkx1dxt4OT1VTvFs0iONuDuNzW5e6TTtcwLhzo3rxGbxpc1s/FytmcMRTCDRLiG2eNkk6q3xrhLmE8s0TDYYIKqgdTIS05iemgHiqmJmBjddS4h4OhloMHTuaZvXRRPDtZ4u/8unn3himHZlzJAReW2uo1pwvXxUGeGy3StBd8Qcut+Oq2YaPtRZHHgOAA63zKkiC3kH7p8tAPbh+C51NbcK0kWdOd+Zul5jv5DlxjvFrfwXp0smWmjnQNEXxHAri/iXsk9rE8D5mOF9cpv3731C6cfbL/ALZOXvNuDQhC1MwQhCASTQgAhCEAhJCDNqTk2pOU+gkkIUBoSTQCEJIBCEIGhCEFjsvAxubJLMXCOPIMrKD5JJMxYxpcCGio3uLiDQbwJIUn7fhB8uDcf+piXu/YjYtUJrAP/wCbFRezIZr/AO4FHw8DCwkl+ezlADclZdCXE3x5Vw5pJs2nHbEHLA4f/FJjHfhO1H9YGj5cJgx/lPf/ANyRyrxhD1WQwXj9Ff68v0r1RO/rNJ92LCt8sJhD9XRE/VMb3YkfK9rP0IcOz9mMLU+JhjDRGA7S35pC41d6F2UX5ctFpGDap+rJHXEt2+ONqvteIA6NlkaPZpAUd+8GJPHETnzmlP4uWY2O7Jn7N+T+/ldl4181Vx0UfFuNMbpTbrutB7xs24C3a9Sa5UovHcZupmcvaPY8Gx2LwWEdKbe7DtMjyLdJ/azRtLjzOVg1OpUXDbCgiOgaa0N6/wAfyVPJvT9lZgoNSH4GB2ljK8ulLb6tOf3AVBtTeaRrqot5jgVmywvVdNfHyyYzcemMfGxndAGorxF/7ilz2P26zNlae8b4etrim7xTSHK3ugmiddBZNfX6K7hgjhZne4cLc53M/wAclTKTF0xzud/UXWCNuDnHh1+q5rfTeYYmVrIzccQIBHBzj8zh4aADyvmqvbe87pbZFbY+BP3n/wCw8PfoqaJ4HFThx9+quXNySzpx8FjICDm5H6FRlbMm5EadD0WifZ16x/qnj6dfJaGaVAQm5pBoij46JIkUhCAgEFCCgEk0kGbUnJtScp9DGkIQoDQhJAyhCEAEIRaAQhCC2fX2CPqcVN7Nhgr9spbKhDi0ONNLwCegJAJ9BqjENrBQeM+KP/4woH4FTdiYPOxoAsucQPV1LR8bDqz05c2XTjt2/wARtj4KKOD7IIQ8vfmETs5yACi45nc6r/F0We6Jw8ezMQ58Ub5QZ9XQOlcB2DezAkyEM7xJ1I5+aq9p7Eljc0TSGRxaSLfI8tGYijnAI4XSsNn7lGTDunzxty56Y6y92QWaFVyPPktufx8bxzqy138s0+T+e5NqPdSCBuMhOKBMOY5qzXqxwZ8pB+Yt4Kfv59lkxQ+xtc2NsbWuvMbkDnFxBc4kinNHGtCrHYe7LZ52ROdkDs2tZuDSflvwWe3N12wTuiY4vDcveLcupbZFa9V2+nD7fPfXhmvPl9fVrtvylYjfOE7Fbgw1/amNsXGOgWva5zsufNlIBo5eJpeafYWvxUEbiWte+NriOID5A0kXzpeqw7k4eSFmWR7ZnMa7vAZASA4gtDbqjxs8jR4LzTfjZkmFxTWuFENBa4atJa92rXcDWnksPLeLoyxwvfbbxzl6scs52sXfxJ2IC6CaAHsI4osPqbMfZCoy48w4c+oPULncflkgY9zmh4BDhYskEgmvHQ+q9M/op08MkEjgRJG02ARke5rZGmr+64j0HivHto4F0Ur43inMcWuB5OaaI8fNeZhertfMelyyY38fFTW7SZG0ZAS6tb4X+agYrGvkNvN1wHIeQ5KOmukkjhcqyWcTbKwAU6COlZW1lHGpBYAEuCwJviiGb25+IBHjy8jxUSTZV6tJHg78iFL7bw9E/tHv1RCnlwr28WmuvEe61K++0a6anxOgQ/Csf8zRfVun80TtQoKlYzA5NQbH1CiosEJIQZsSchqHKfQSEUhQBFISQCaEkDQkmEAFf7j46CLGNdiYmSsLXNAeA5rXurK4tOh5jX+9fJUCut0d3ftuKbCX9m3K5731Zaxg1odSSB6quXhfD+UXfxJghY/DjDsbGx0ckmVny5nyZSQL00YNBpopu6GGc2GGRlZmuztsWMzZCW2OYsBP4i7NwkUEDIXudJGSwl7w9zmHO8k1QsOPEAcaK7DcjZOXBYV9XcbXUQSDmJIsC7Go5HyWv4Ocxtt/TL/yWOU7Ttu/2PHyyYqQPkAFCgAG+tloF8B5KbhcPIInRBzgxxNgEAU75hVXR1vXmr7DYR0vee1rHUO60OAHh3gLPO/FWceyVsy58dSa8PKnDn1WyuTh2a5rg5pLXA6EEg+7SD7ELP8AoouJLiXEmyXFzj7uJPhqV2LdlhbG7MHRc78lafFy1rfZxOIrSFtROaGlrtbcP73RwvQ66Uo8uDixbXYfFxhx4jU307SN/EHxHkRyXV7xbLj7IOeyy1wyuBpzHO0u+hoAjgdPBc7E8OGSUAObqHA0f0mn8fLmvH5/57nt9L8a9XDJlPHZE21s58Ej5mOuJ3ZA180YbG2PvAcQcjTmHC9QOJ89+IOBBmbOKIkblca++zT6syfqleh47HdmQJHFzTw07pscHDkSPQ+GqibQ3dbiYCxtAO1jJ4NkbeUnw4tPg4rljlrLbpnhvDX9njbsF0WAwRVlNE5jnMcC1zSWuB4hzTRHoQsC1bGBFjwy25VtKAKRDUQgrMC0PYg1k0gfVa38Q31Pgs3Scggy4Jxu1tah9Fm1yIZYsAtrqP5KnpWbzxVdJxKJjBNFpIlk1Dk2pOU+gkkIUBoQhAJJoQCEk6QC6z4aQtOMeZHZY2wSF9OykjMwVfLUj0BXJro9yRmlmiALnywFrGgXncJY3keGjXG/Aqmf8a6cf84tfiJvRHiuxjjbQhLspoN7hAAAHIEi68PFezbl4Otn4QVf/DQfWJp/NeE7/wCxH4fFgOLCHxsc3syXAADJlJIGoLfqFObhsfLHGHSyZWsYGAzENa0NAaA0HShXJX4vHZT5N3l+T37EbXw2HoTTQxE8BJIxh9ibVXtX4n4DDuydo6ZwsEQAPAI5ZyQ0m9NCfFeJQ7nTE6mME8e8frTVNdue9lAvbp0zLt01n6sJ7en4X414M/PFOzS7AjfZ6aOC0Yj454VpGXDzuHMkxN9hmN/RcBht0c1/2leQtL+pbc2sjj/hA/NR0X9H2YT26PeT42iaF8UOGy59C6V4dQ6hrK716g3pXAqRsXGNxkDHl1PFUR91w0II5+X7lx20d0GNFtLifMD8lWbtbT+z4x0JzFjn5QAdc+gFVxvh7LjzcfZp+PzTeo9BmdnzRStymxqDYv7rh4eHmrPZMZjuN3ylt2OWmhHX81rwUbJHNcRehF86Pj7LDeDFthw7wTTrJZXQa+oIvyKxaeha8r2u8nEzFxBcZZLI4EhxFjw0UW081kk8SSfU6lKltkeZbusShyZCFIQCCmAtc5oFBrboC48T9ByWuIXqlLJ3RZ4rF03AN1QbHO+iccngtccfXX8P3rY+mi+qIYZ7sH+NVDxA73spDNdfFacVxHl+aJaE0UkiWbUnIahyn0EEISUATSTQCEkIGhJNALo9xNsuw2Je5gBc6CVrcxoAgCS78oyPVc4jMRqNCos3NJl1drbePFyPxDjK4ucANeoc0PBHgc1+RC6fD7aOVovg0D2FLmN5a+1SDoI2/qxMafwU/dfYWIx8piw4aXNYXnM4MAaCG3Z8XDRdOPt2jny/n3rpIdsmxqtku2LPFcltaCXDTvgkrtIzTsrg4cA4U4cdCF0+8/w+xOBwzZ5ZWOc97GsjibI8nM0ucS4tAFADrd++jrZrxbSINt1zR/TuvFaNztxJcex0kk4w39qI2h8TiXvc0v0AygCgfBUuyNgzy4qOF7ZWMfIGGTI4hrSaLqNXpqovLO/9EfRb/wCrvFbaBHFUO6VSbawxOoOMjPmBKD+St/iFucdnyRtikfMHMc9xc1rMuU0OBN2PalTfDr/3XDHpIX/qMc/8lyz5JnOzvx8f1+XSbP39jYAx9gAkd0WRlJAF+NX6rHeXbv2qN8lU2OKm9ac5rfzXEYfC53Cru12k+EY3AziQ5R2bQ0j70mcOayudlnoATyKx5SStuOWVxrjPtZ6LA4knotTm0UiV2Z27tymyc2tFrZCNVKEntFoxb+6fL8f5LIusqPi3fiPwQOc0AE4W6KMXWApkbdAiaza21HxElnwW+d+UVzKhsFlESJMY0C0YxuvrX0H71IjWvENsO9D7IISEJIsyahyGocp9BWhJCgCaSEAmhJAJpIQNB4Hy/JCCgt95h/xuJHITyj9V5b+S6rczfbDYCQuyueDHkJa05uIN6lvTmuex8UGIlfMMVHF2r3SGORmJL2PeS57bjjc1wDiaOayKsA6KP/R2GHHGA/owTO/ayq2Odx8K54TKarsMT8TYXSvk7E29xcTlHP8AzAp21/jT24a1sMjcv/S1PDQUa8lwceBwh/8AkTn9HDM/1YgfgtwwuEY1rxJiXDX5Y4GkEGqIMrq/erXmyrnOHDw6nA/GSWFrmsic7Mbt8urTVd0Bmn7guej32c17XsjpzSCCZHWCOBsNBUEyYIH5MU7/ADYGf+JyX2vBjhh5z+liWf6cMFW55Xf9V5x4/wC7T9t7+TYqTPKxhNZR3pSA3oLdfMn1R8PXVj2uOgZDi3noA3CTH8aWgz4YHTCD/HPK79gNWvEbXpjmQwxwB4p5Z2rnvaCDlL5XuIbYBptWQLuhVZ+ltRYbJkgjZ2khND1JPQDSyqrbG3X4h4Pysb8jAbDR1PVxoWfADgAqnMs2lUmM3te5bmk5hDxXP+PotD2FpopM6qwixDSKeB7fxSup4V9rZG9TnbNa7Vrg3peo91WzRlrqPLpqER5b2FRJ3cfNSGlRS5ExkxtuA/jRWLBQsqLg49C4+iMXNy90GqWTMbWcLdCVqY2ypVUEKzYFjl1I6j9ybX35LXiHchxRGkAoQ5JFmTUOQ1DkGKEIQNK0IQNCSEAmkhA0IQgEIQgnsAbGD6+6hl5FpoREYkpxfMPMIQiU18mpWh7kIUIjW5mlrFpQhSlKij0W1kICEIid2QkIvooLnoQhGbH6FLDQ5j4Vr7oQiUrEy5Rp6eChIQhEiBqzckhENrAosp7xKEIRFQhCJNqHBCEGKEIQf//Z"/>
          <p:cNvSpPr>
            <a:spLocks noChangeAspect="1" noChangeArrowheads="1"/>
          </p:cNvSpPr>
          <p:nvPr/>
        </p:nvSpPr>
        <p:spPr bwMode="auto">
          <a:xfrm>
            <a:off x="63500" y="-838200"/>
            <a:ext cx="2628900" cy="173355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29034" name="AutoShape 10" descr="data:image/jpeg;base64,/9j/4AAQSkZJRgABAQAAAQABAAD/2wCEAAkGBhQSEBUUEhQWFRQVFhQYGRUYFxUVGBYXFRUXGBUXFxgXHSYeGBwjGRQUHy8gIycpLCwsFR4xNTAqNSYrLCkBCQoKDgwOGg8PGiklHyQsLCwsLCwtLCwsLCwvLCwtLCkvLDUsLCksKSwpKiwsLCkqLSkpLCwsLCwsLCksLCwsKf/AABEIAMsA+QMBIgACEQEDEQH/xAAcAAABBQEBAQAAAAAAAAAAAAAAAwQFBgcCAQj/xABGEAACAQIDBAcEBggEBgMBAAABAhEAAwQSIQUGMUETIlFhcYGRBzKhsRRCUpKiwQgjQ2JygrLRFTPh8BZTc6PC8WOT8iT/xAAaAQACAwEBAAAAAAAAAAAAAAAABAECAwUG/8QALREAAgIBAwMCBAYDAAAAAAAAAAECEQMEITESQVETIjJhcfAUUoGRscEFodH/2gAMAwEAAhEDEQA/ANxooooAKKKKACiiigAooooAKKKKACiiigAooooAKKKKACiik7uIVfeYDxP5UAKUVXtq7+4PD6XLyg/ZkZvu+98KqW0vbVbEixad+89Qerdb8FAGnUjdxiLxYCPX0FYftD2n429oGS0P3RnPq3V/BUBitoXL3+bce53MxK/c90elTQG4bR9oeDskg3lZh9VTnb7qBmHmKrOP9r3KxYY97kWx6DMx8wKzO3oIGg7OFKA0EFk2hv5jb37UWx2W1H9VzN8AKZ4XeTFW2zC+7HsciD3ZlAZfI+R4VFg11NSBue6e3hi8MtznEEGJkEgzGkghgY0lZGhFTVZh7JdoRcvWSeauB/EMrehtD/7K0+qkhRRRQAUUUUAFFFFABRRRQAUUUUAFFFFABRRXjOBqTFAHtFR20N4LFhc126iDtZgo9WIFUrbPt02fZkI5vN2W1LfE5V+JoA0auHuheJA8TFYHtj9IW+8jD2FQfauMWP3Uj5mqZtP2jY/ETnxDqD9W3FsfggnzJoA+mtqb3YXDib15E/iYL6BiCfKape1vbnhLciyHun91SB6vl+ANfPhuEmSZJ4k6k+dKI1SQadtT22Yu7ItIlodpJdvhlX1Bqq47efE356W/cYH6obIv3UgHzFQStSyNUgOrenDSnCNTW3Ti2lADhGpZGpJEFLpFACiTTizakgEgSQJPATzPdSCtS9i2zGFBY9gBPyoAVxdkI0K4cfaAYA9sZgDSYNcXD8K5D0AWHcnaHRY+yeT5rZ8wGX8VtR/NW6A182LiChDr7yFXHijBh8VFfRGyMULlhHXUMoI8I0+EVDJHlFFFQAUUUUAFFFFABRSV7EqgliAAJ15DtPd31U9te1nZ2GkNiEZh9VD0h/7cgeZFAFxri5eVRLEAdpIHzrEtq/pFKMww9l3k6F8toAeAzMfUeVUPbHtdx19y4a3ZJ0zW7a54HAdI+Zh5EUAfTmM25atqWLCBzER94kKPM1UNpe2nAWQc1wM8nqWz0xjlJTqT3ZvOvmfH7UvX2zXrty63a7s5/Eaa0AbVtn9IxjIw2H/muNH4U1/FVG2v7Wto4iZvm2DytAJ+LV/jVOr2gBbEYp7jZrjs7H6zMWPqdaTFeCultmgD0UopoWzTjD5VYEqGAIJUzBA4gxrrUgcJTi3bNOre1WAIQKgZQpCqNQARxMnXMZPOe4QjbMmBx7OdBAolqnNsAU5we72Iue7aYDtbqD8WtTmD3Fcx0jgdygsfUx8q2jhnLhFHkiu5Ao1L2pJgAk9g1Pwq8YTcS2okrmjiXcQCBJDAaAjmCNKkTgbdkLwUNGUBcuYEkAjkQYJEkaamOV/RS+KS/kp6j7IpeF2Dff6hUdrdX4cfhUmN21tqGvXYB4BRx8CePpVmxUynRRBILuBIRQrPcgOMxICGO0g8OFVrG7SLEuQS1zgrSejURlynukie89tC9OrS/cLm3uPMFhsMrGVJAgdcZoMxOn9qsVvqxAAU8CIgjuj5cRVSw9rFOC0MwJWer1WOmUGdDMgeYqZ2DtHOvA5bh1JgBbmuXL3yR3kEirYszg9919NzWWGGRbWn232fy7U/72K9tuxkv3F5E5h4Nr+fwqMD1Yt8cMQ1u4QRmUgyCOBkcfE+lVhm1rLNHpm0Vxu4pi4etn9lW0ukwCoTraJTyQwv4Oj9axDPWh+xzaeXEXbRPvBXH9DfEWvWsS5sFFFFQSFFFFABTbaGK6O2zdkRPCSQBPdJFOaabWsZ7LqeEa+AIJ+AoA+Ud+N/b+0LzFnYWAxyWpgRyZwNGcjUk8JgQIFVanG0MG1m7ctN71t2Q+KMVPypvQAUU6wWB6SSbltACB12jjPAAEmI+XbXl60gC5SSY60iADPAa6jvoAb17lrsV7NSByLddBBUrs/dbF31L2cNedACS4RsgA4nMer8akcBuFfuGCQO0KGusPEICB5mrRg5cFXJLkrYrqavmzvZ8putay3LlxDDB2WyAcueIEser1oE6eNS/wDhKYS90fRWlbKrSuphv3m606c4rfHp+t11IylmpXRn2C2Dfu+5acjtIyj1aBVgwXs7unW7cRB2CXP5D4mrmt80spmn4aCC53F3qJPgg8JuPhk97NcP7xgeixUzhcJbtaW7ap4AD5amlIroCnYaeEeEYyyN8seKqkRxIzTGmgQMCTDKZmQNIUGdeqO/pmWOErJB0aZC5MoMm2As6ZpzAk9pYkn0+VAWTHPs5+lZPS/nk+b8foT6v5ULX8VIjUxOUnQqC+fUyWY9pJ1ME6iSi2IJnQAEzpPaTxOvEn5U+w272Iue7ZfxIyg+bRTSzhZJ7p+Bgz6GohjwR+Gtv1Jcsj5PFctmBY9Zbiz2F7bIDx5SOzhVb2jtcmyhVF6oyFyoDhhEhjJkCOB4E86t9rAKRJcKCwAk9kltYPcPOojaexHtXOmw7JdJENaY6d5BOh0nmDJkzSmpipu4/Q2xNx5K1Z25c6MKbrxABCgKYViyg3DroTI7NOwVK7p3LPXF5WaCuQDpNSdIhYXkPebmKd28NdLgf4ebRYAl1C5hz6uaAJ0EzwM0rtfCXsOemNv9ddDBVHC0IjO5P14JAPAanUwRzxlyXAnt60CmJKgIpazdFvMrMpUdG5YKTlBzseJ4xVOuvU9gkW1ZdXKhrujEFYCg9VARpq0MY+yvYard06eFVZZHfSVO7k7T6HH2G+0xT746v4xbqs9JXn0soQynrKQw8VMj4gVBJ9S4Pbtm5EPBPJuqfjpT8Gscw+2xcOnBgrDwcBl+Bjyqe2Rta5aYFWOXmpOh/t40os1OpIc/DXHqizRqKRwuJW4gZTIP+4pamRTgK4u28ykSRIIkcRIiRXdFAHyd7V9mG1tJmIjpkS4f44yXv+7buVTq3L9IvYYCYfEKIyu6NH/yjOPxJcP81YbQB0hqa2TuxdxCG4mUIDlJLAagAxB8R61CKase6W2Dh3dtTlQsq8s5IUMfAH4zyq0eSmRtRtEgdxOjXNecgDU9UgAd/YO+al8Dg8BhWtt9JU3j0bqER2K5kzLmfKwXiJENx4Gn+9u1sO9knDugu58LetKpLsUu2ct6y7a+7cBYhiPfjuqJsXsMbc2mtDrOChlWEARlS0pdwQx1giVOtaOKQqpSfO/0LQd9WuzNq/ihCxmuMlkGWBH6wICIya9Hxnzr+x8fiMMbpF20guH3TnvZACYgBlQmCBJB92nq7UmRhdnEgSEfEPIOh1a2QOBKnTv7aisZsG/ibhuYi6ikwMtpNAFEAAaAaDvrfHhlLiDf12X9EylXdL/Y7xCG7lxF25cu5hdbpC/RIvRi1ZudSwJBjoEy8WlBrNSWK2euGCKtyyWLENbtgZlgCC0ksZ1GoHCo7Dbs2lQIxuXEBJys7ZJbLJyLC65E4/ZHZUnh8EqLFtFVf3QAPhT+HT5Iu20l8jGeSLVK2OLR0pzbptaQnhVg2fsEuV4azxYDNpy7hpJH2qelkhBXJmSi5cEbXtXXauybYww6Hre77gDAlfekjvJ49lQS7Mc/s/MwvrNZ49VCatFpYmnQ53NXDuby4hU6gRwXMLlOjTJjQ5eP2qsCbwWvdwVnOxnrKhRPEwuY8ewA9omap9iwcLiLdy9ZZ7TBkYKM4J95Zgxxk6xwq1YTea7dC9BYREOil3TXX7AKxoDqCeVcXVJvI2uB3C0o0xlj7GJu4jDpfLMl337KMUFtQDLP0cysgDrPrmgcDNd3j2V0GOuqOqr/AKxI7HEMB3Zsw8BT/E7ax1xriNiLdkqTooCiEYq7SetGqEdbg3PlV7+1sO+Jj6S2IuEQModwAq/WuOQOPZMk1XHJY/dJ0qJ6HkfTBW2x0bGgBY6cBM8Ty7Kk7N63hl6W8AxEZVJAUGAdSdC2oMcBOuugo+J9oTo3/wDMiWyCQLhi6/ZmGYZV8lPHjwqtbS2rcvtmuu7t2sxbiOU8OHLStMmqT2gStM1vMu//ABHcxF8m3dIZQxLgnSerJYciWAkds8BUDiMfN9szFhOUuxzE8jqTESDEcgK93PxqDOhJW4xBDAiYAPuk8GALkCYbQUyxWynt3ejiZ4EaAzyMxGogg8CDXK9ecszi+3HzOt+Exx08ci3bu348I5ZitwydQYk6+Ezyikb56x0ieXjTrF2ZKvPEANGskeHH1ptj1GVSDJ1BEQR2c/GmKpibacfmSG7W7LYoyTlQGJ5k84nh41Ysf7NbeQ5LjK4GhPWU+IgH0NOtziFw1uOMsfGXNWTFXuqSSvA6cz3ClZTlb3G4Yo9KtclC2Pca0FtXRle2Wtnn7pzIQeYKXBB7BVzwtyoLefZxcIy5Rc0ElgoJUGAWOgmSJPaKc7AxxuW1JBBEgg6GQYPxrHI79xvjXSunwXnd7a/RNlY9RuPce3+9XD6Qv2h6is3tGnGY1eGVxVGOTApOzRKKKKcOeUr2vbG+kbKvqBLKhuL42v1n9KOP5q+Uq+2doWQ9pgRIIMjtHMeYkedfGm3NmnD4m9ZPG1cdPEKxAPmIPnQAxp/suDdQMWCsQpKkKYPedBrHGmFKW2jUcRw8eVSiGrNU2Fu2t3MvROuVZLPljKeYIhWHGToPzm93sRYS4qdGMrFlRhbXKzDQhSvUuEdnKOetQeINy79HvC3dOGdVN5LajMyODnyz1SCDHLXXlSe6u7F6+9kJh2C2btxjecsc1t4i0VMLpqYHNmOkmmrlOPU72EXFJmvtsi9eZMtnoLaDQZwGOvEhRpz++1JbR3AN3U3SG4nKogzGgBOgkHv14mp6xvHaLZC6m5Ei2pLOV+0FHFe8SB20hiN9cKhId8pHEEQR5HWe6qRyzW8RlxjVNlMxW4rJPWnjxXt8Ka4bZdq0f1sMfsloHmBqfOrLiL1/EZmGJXo2mBZAaF10ZmGZW/lqCu7Ft23/AOZqJLOZBMaQgniGPDu041Ev8rFScHbl4QR0cmrVJEtbbDqshEAGuiqRoPDs+dZtjdrs8uzuodn1MBkQ5V4rplWAZ0HW5VbLmNtq5tAHM6lQQQgEA5mkwBppw1OkGaqmHwaWnzKl3PDKQyyoBgAgkAZgY11A5QetW/qPLHZV9TH03B+SybF26yol5ne8OqFRBmyoFCwEIzFmyycggDMRMyLbs7Yd64yuby5NTEMWhtQGXQKQI07zWXbMa5bQjoylws83LRwyMwLMVnr6dU6in2y72JsybKXySpGY3rIMHsVGIPmDxrKEZJPfk0at8GlbZCYVQc7M7DT6i97MQD3dUan4is4jeUKxNpVUkQXgSf7VXcficW+txUQ6dZ3d2OnZCg+tMfod9vrX27rVu3ZH3nzmmIyil7tyjg722HeLxZ6bO50bU+YCNPd/l1R9lM2HxDE5MnXQ5mXVM31YMk6DQcatWD3OvMSbtk3NP2t28QCeJi3l9Jil7u5z6BUtLH2LQHqXJJ86wzxjmXS+BjTylgkpx5KTiLFsuejLFDqFjrDunn86Vt4Bm920xHLNofE1bLu6t6OtdKjsXIPlFNm3WuH61xvE6fOojihHyy08s5Nvgh7Wzro1GVD8PDQCu/oIJJa6CT9nKO7t08ak/wDhkrx/MmuhsgL9Un4VslFcIycpeRguHtqMpbMJn3i0GI+qIpPH2UNl8i6iGnLB6p11JnhNSJw0cEb5flRbwvEHQEQdZ490VL3VUiq5skN0bubDATqrsNNDrB/8qnbKDj8f9apm5WLyX3sN9afvW5B9RPpV1RddeXAV5/MmptHdwSuCGO8CTaI7qa7oXs1k6cGI+NS+07Ba03cPH41BblzlYcpPjM/6VRcGrLnh001pWKTwx0pWakoaLRRRXSOQBr5d9t2yOh2ozAaXkVvNf1bf0Kf5q+m8ZjUtIXcwo/3A7TWCe3DELikS+qx0VzL35bi8T2da2PWo6ldE9LqzH66Q1zXoqSDc/ZPtAXdmhMil7FxrYZnABBOddB1hAdhMRp3Vd8fbmy6F21XKwQk+9AZQxA4gkAjtrCPZ3vJew73bdoErcCu8LnYLanOUXgTkd+OmgrR7GzMTtOyMwFq28EEl71w5GIXqyEiV45VkERVlOS2RHpr4nxZ3g9kYfA3LV43puAOczuFYwpZsqgxGTpFBj9oe0Q5xu1cJi3DJYuYl/tKjDT+OV0059lSGH9mGFt2it2ZYABiSbkqBBRU4tIB504wuOTCW+hC5RaXTLDuAW0mWIQcJYyQWAYAkM8K0vBM5LJu22/v7olNkbNXos2KtpbEAW7Kk/q7YnjBys0mZjTTU6mq9d3gt2rhzXFWyeBZlUZo60ExI76j8Xt171u4ysHyhiEU5szKpIBOsnhx7dKyy9vQbj3T0fTXbqZASstbBn3AQY0I4AcONTGEZJu/+kK0bbs7beExBAtXVloy6lQxJIhT7rHTh4aU/xGyQB73ooPzj5VkO6G7+0L2Jst0NyzZRwxZuqAJkwrcT4CtubDFuA0qMnQpVjbaJjfcgmuqvFQf4gPkoFNXxqOcpTT91nUelNt4ttWLBuKzgvaQuyqVLDUBVidCWZB3Zp4VFbp7+qcPfuHDi5esgNlTRnQ81zkxlhpjkJA1is/dVorPLGPzLfhN2LDrKWoPawYDyeY+Br07nMokPl7c2Vo8xpWZ7Q9sG0sVIwtoWU7UTpWA77jjIPQVV8UcRiAHxWLa4pbLLXLl5Q32SR+qU92YUU+7/ALKubNpwl0dMtrMGYnKCitcWYJgtbUqmg+sRUrew5A1B07OHqawrd7aj4O5mss1qTGZsuRo1y3ApOUcwesO8RI2XdvfxMQBZvQl6AcjkMHB4Naf9op7ZJ7zxqfxDg6ZR5adTQyxuXtHzNRlzGAcB8/yq9YjYVu7wAHhzqDxu7GVoGp7CST6VtHUXwzSPTLgrFzaDcl9KaPimPaPKpzaOymXkPmfQVG3MEw4jKDJknkOcVp6kmEumKtke2I11PqD+Ve28RqNV+VJ3bqZlXOCWzZdILZfey6mY8uB4waVezl4+QM/nVvUaKxaluip7duGxjukXmUuiPRh6q33q0e0waCOBEjwPCqHvtgf1dq7EQxQ+DCR8VPrVu3dfNhLJPHo1+Aj8q5urW9nQ0sqtE6oBUiq7gLPQYh0HBjmHg3+oNT2GNRe8GHYOl1BOXRv4ef5Gk0PE3hzTmmWAuZgD20+qxRmh0Gimm1cR0dm43YrR4xA+MV0W6OUlexne8e1Wu3GYnqgkKOQUGJjv41TnwH0p3tXJ6Jllo4jK6ssd8j41ZLyTUNhmyX2XmVBHeAdR8a56k76jrqC6eke/8C4MWoGHtkcyQSfvcazTfrcsYQi5Zk2WMQdTbY8ATzBgwe6K1uztJAvWbj9UcRTDaGETE23tMDkdcusEjmG8QYPlW0Z9L5MZYlJNUZLuJtRcPtHDXH9zpFV/+nc/VvPb1XJ8q+icXtj6I2VbgVWPuvlNwSSS2vuT9p9JOoElq+XsXhGtXHtvoyMynxUxW57sYR8XYtXYnpEBJ7+DGf4g3Gm7o5vT5JTH7XvXCejs3EDDW4VuM7jvYA6dymKZbO2fJ0MNOkGGnt4iKtWB3SQcQhb+FSflT59yUYklzrxnNmOkasGE8tSJMaydaq7ZPHBCYTdTolzpMgTDFmhUUwoZpAUcgZA1jLJmV2TsZcoZbaIWzTlVVkqzKTprrE8aeWtz7a3TcLuZVFy9VV6pMHhM69vb21JreS2AqxAEAD4VXpSVIhCVjZcGfypybCqOsaaX8cTzgU12hjFt22e42VEVmYnkqgkk+VSqRJA71bBw1+4koBmN3NCqOkBQA5jxMAcePZVf3a9ngwly5cV2fNoAQBlSZA0PWbhrpw4VF4Dfo4nEXr2qWbQCWkPHrnrO/wC8Qo05DTtJdXt+yD1JZpgdk/n4CqTTXUm6s52SMp5HGNu/BHbzezC9cxZOFysWUM1tmKi0zCBdSNYMcBwI4EGKmsB7KQha7jLqqjFma2jQhJES9xwASJmQiweEVV8TvpeBa4l5leACykSq3CAJzKeJiPUcqrm0trh2zX7puv23Ha6w8MxMeUVg8jXtjf7GsvUwpQmnfb7+2aJdxWxcM+VbX0goAVZZxCA8MoLtkVtJmOfGaa7T9pjGBh8NZQAEBro6VhPGFXKq/eNZudvAnLbQu3IQfguvypz/AIPjWGa4FwyHndYWifBDNw+S1lKMuZbfVmElN7ul9SxX9/r8Zbl8qOrwlB1mKk5UiQNDEzAJ1imGwt7GOIDHMyADpNCMstBBYd3AkTJPZTHBbAs5uszYhvO3b+fSP+GrDith3BYzMBbtLqEUBE7JCjie8ydeNSoqW0E2/P3v/BE9bixY1jilf5q35/f9ODV/8AugTbuZ0IBGbrSDqCDx4VR/aPsq+FtsisEBy3skkhJnMvPgWHpVo3A3nP0K2j6tbzW5/dQwv4StW0Xrdwa8aci5Q5R0qWWCfk+fpvY/HW7i2lsqmUZUEIih2ck95LkntJNX/E2AeIbxmrbt7Y2HWy95lMIpY5RLadg5ms+OMvM36i2yryN5h/Ss/OmFlUvhWxmsfT3Ge8exulwl4KGJVc4kzrb63yBHnTndJJwdj/pr8ql7OLdYNy0SrAagSCDx8ajdy0y2Gtn9jcuWxP2VY5T90rS2ppxTQ5pnUnZNIoFcuZ0PClWSkaQOgc4JMhKjgDp3A8vKn9NLaazTmKlAzRqhN7r2XDEfaZR8c3/jU3VP33xnXS2PqgsfE6D4D410MrqLObiVzRWCs1WN4w9u9auAdUEqfA/6xVrUSKi9t7P6S0R6eNIo6iELV0MAaWsnWonYV8spUxI0I76l1FULma+0zBBMZnH7W2rH+JZQ/BV9a0r2G7U6TANZLQbN1uHHJcGcfi6Sqp7T9m5sPbvAf5bFW/huRB+8o+9TL2NbZ6HG3LUwL1ox/HbOZfw9JXQxu4HJzxqbPosY5LS8Pymkl2wWJ1gf751XwGc68Py/tS9pPhw/3zqHPwZ0SeI2gW4GfU03e7Jrm1Z1gHlJ/PiP9zXhiNIM88x8ABFRYHXSVRfafvCn0K7aR8zs1tHyyVWWzFWYdUEhD1ZnjpV8sYfU/wB5M8DJrNPbTi4t4azwl7rxpwUBRw7c7VvjVyRDM62NjCpdftAH7v8A+qcthLl1/wBW9pdGkXXyqZGUgBpUmCe/SoQXshDdh18OB+FWjZBXL0jcBHxrDPCTzXHuIZZ5MGX1Id0MxumTHS4oGFCgW0uXTlGoUF8ix5mll2VhbOvQXLx7b1zKv3LIB8s5rRNhbqdPbznSVkTynhoO6OfOqPvLg7tq81p+HIgEceHh61pLS5mt3X38hSGry55dLlQg+8j2wRaKYdT9Wyq2Z8WXrt5sag8RtoSTq5PEnn4k8ajLlmGM6+f5n+1ex4eg+Z1rCOminudCOjjzJ2W3d7HZhPDwrYF2nh7uHVZAzrljmJEQ1fP+Cxxt8Ke3N5yBAY+tdHTyjjFc+h637djcsZsmxhcKgtuAZJ05luPyA8qYYPahMQ2vnWMjfi6CD78cm90+I5/CkLu+2LPu3Oj/AIAAfvGW+NTmlGW65GtNCeNUz6XXaSLYYX3VUZSpZiFABEcWgVku1t8sOjEfSQ8E6WkN2ZUggnMEOuXUOcwmSNAMrxWLe62a47O3a7Fj6mkawGXuaxe9uhSyLWHwoOWYe85biSR1UAnjxzamdBwqa3P2m19HvOUL3Hlsi5VnIggCTyA151hmatM9lOPDdLb59R/UFT8h61hlj7TbC/caOy0mVp1k0pFhSLQ+mJLpSs15lr2KCxpVZ7vGCcVcntEeGVYq+4q9kRm+yrH0E1m11yzFmMkkyTzmm9Q9khPTLds4SubiCu2FeNSyY4U7D4YWccVGivy5A91WMprUHtxYv225l1+cfnU6wmqy5LnGLwC37L2n911KntE8CO8GD5VkGzc+z9pWzc6ps3lzdhWYYjuKEnzraLNo1U/anu4Hw4xCjr2yFY9qMYE+DEfeNMYZU6FM8OpX4NWS8qyJzGe/1k0qpywCdZmQRJ8B3aVXNz9ri9s7D3SSWNtVYydGT9W2p5ypPnTva+3vo4TKjXXMwoZQMq8XdyNBJA/3NWp3QmTypEgzmPCOJA5cDz/90i5gTBnSeMjuH/qqZf27j7xmbVidOqpuPrym5pMHgFn1pPY4a3iEuNiLl1iYgucrBtGGVerEGZA5TOhy7KD5YWi/pcOWT1Y04Tl7OfGsQ9reNz48JytWlXjJJYs5J7yGXjW3dHmAGs8wANO2D3V85b67RW5tDEvIg3XA1+qhyL8FFb4fiKMhnWRTnY+IYDI3uyCNeY8KYXMcvKT8KSOPblA+NWcl1WVlFSVM+hvZ/txWthJA0GsyRy1k6VUvavtTDi91L6O0aqrB4PflmPOsifFuRBZiOyTHpwpGtp6i3aXYQxaFQl1X3Ht7GAkwD8qQOJPLSka8z0qdE7ZyeJrmuC9eFqAFJrw3KToqAO89czXlFAHtWXcHa3QY22SYV5tn+b3fxBar+Gwj3DltoznsUFj6CrFsz2dY+6wC2GU8p0P3RLfCoatUTF07N0s3JWuWM00wWAxNmzb+lJlciCRwYganunjB76VF6ufJU6Z0otPdCpomvM9c5++qlzSb1sMpB4EEeois7xOHKOyNxBI9K0eqrvfgoZbgHHqnxHA+k+lOZ42rEcEqdeSuRXhWuhXUUkPERtXAyUbsuJ/UKcRFOLyzp2a+lJAVDLWK2aW2rs5b+Ge046rqQe7sI7wYPlSNo1IWfdrSLKSKb7NXZLWJwl464e7mAmAFuDVpgwJQn+cVa9t43DJZVnxFuz1ZXO4UnTqlVJDzMEEQYPIGs59qOHuWXW9Zd7YvL0dzIxXN0fWUNB10J+7WYkyZOp7edORV+45010ujTcfv/hVBCvdunUQltEWI0E3DETOmQofsiSKgsV7Sbkk2LKW+PWdnvPBEESxC8JE5Z6zQesZp9c5q2Myd2vvtjcVIvYm6yn6gbIn3EhfhUHXJuV5noA7rwvSdFQB2XrktXlFABRXoWeFTuy9xcbiI6PD3IP1mGRfV4B8qAIGitU2N7AMXcg3ri2x2KCx9Wyj0Jq9bG9gGDtwbua6f3mMei5R86APnO3aLGFBJPICT6CrFsr2dY7EEZMOyg83/AFfwbU+Qr6i2VuXhMOItWUXwUL65QJ86mbVhV90AeAA+VAHz5sb9HvEPBv3Qg7FX83j+k1etjewjA2oNxTcP7xLfDRfw1plFAETs7dbDWFy27SqOwAAeggfCpRLYAgAAdgECuqKAEcVhFuIUcSp5fmOw99UTbewHw5zDrW+Tc17m/vWg1y6AggiQdCDrIrOcFNGkMjgZit4RR0w76kt49hdA+ZP8tjp+6eOX+1ROakJRcXTOhGSkrNUqP27hc9hxEkDMPFdflI86kK8IrpNWqOYnTszRhFchqebVwvR3WXkCY8OK/A0zNcxqnR1E7VnL1w1esa5aoLI7tU9sGmVunVtqvErIrXtMwefA3DEm2VceRhvwsawxm1r6I3sthsHfHbZuf0Gvna5xpzE9hLOt0zkmiipDZu7+IxBixZuXO9VJHmeArYXI+itC2N7EMfeguEtDvOc+iSPUir1sf9HWysHEXXc8wItj0GY/iFAGBxUtsvdPF4j/ACcPccfaykL95oX419QbG9mGAw0G3YSR9YiT95pb41ZrODRfdUDv4n1OtAHzdsb2D429BulLQ83PwhfxVetjfo9YZIN93uHsJyj7qa/irXaKAK7sfcHB4aOisop7QoB+973qanbWGVfdUDwGvrStFABRRRQAUUUUAFFFFABRRRQAUUUUANdp4EXrTIeY0PYRwPrVF/wG/wD8s1olFZzxqXJpDI4cBRRRWhmVne/B+7cH8J+a/nVWn1q/bfQHDXJ5LPmDpWfXTDad1I51UrHtPK40HGuTXbj5Vy3D1rAZOlpdDTdTrS44VZckCG08K961ct2xLujqo14spA+dV/YP6PEwcVdb+Fcq/HrH4Cr7uws4gTyVj8P9autPYuBHUP3UUvY/sk2fh4K2EZh9ZhnPrczfCKtVjZttAAqDThzjwnhTqitRcKKKKACiiigAooooAKKKKACiiigAooooAKKKKACiiigAooooAKKKKAP/2Q=="/>
          <p:cNvSpPr>
            <a:spLocks noChangeAspect="1" noChangeArrowheads="1"/>
          </p:cNvSpPr>
          <p:nvPr/>
        </p:nvSpPr>
        <p:spPr bwMode="auto">
          <a:xfrm>
            <a:off x="63500" y="-930275"/>
            <a:ext cx="2371725" cy="19335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29036" name="AutoShape 12" descr="data:image/jpeg;base64,/9j/4AAQSkZJRgABAQAAAQABAAD/2wCEAAkGBhQSEBUUEhQWFRQVFhQYGRUYFxUVGBYXFRUXGBUXFxgXHSYeGBwjGRQUHy8gIycpLCwsFR4xNTAqNSYrLCkBCQoKDgwOGg8PGiklHyQsLCwsLCwtLCwsLCwvLCwtLCkvLDUsLCksKSwpKiwsLCkqLSkpLCwsLCwsLCksLCwsKf/AABEIAMsA+QMBIgACEQEDEQH/xAAcAAABBQEBAQAAAAAAAAAAAAAAAwQFBgcCAQj/xABGEAACAQIDBAcEBggEBgMBAAABAhEAAwQSIQUGMUETIlFhcYGRBzKhsRRCUpKiwQgjQ2JygrLRFTPh8BZTc6PC8WOT8iT/xAAaAQACAwEBAAAAAAAAAAAAAAAABAECAwUG/8QALREAAgIBAwMCBAYDAAAAAAAAAAECEQMEITESQVETIjJhcfAUUoGRscEFodH/2gAMAwEAAhEDEQA/ANxooooAKKKKACiiigAooooAKKKKACiiigAooooAKKKKACiik7uIVfeYDxP5UAKUVXtq7+4PD6XLyg/ZkZvu+98KqW0vbVbEixad+89Qerdb8FAGnUjdxiLxYCPX0FYftD2n429oGS0P3RnPq3V/BUBitoXL3+bce53MxK/c90elTQG4bR9oeDskg3lZh9VTnb7qBmHmKrOP9r3KxYY97kWx6DMx8wKzO3oIGg7OFKA0EFk2hv5jb37UWx2W1H9VzN8AKZ4XeTFW2zC+7HsciD3ZlAZfI+R4VFg11NSBue6e3hi8MtznEEGJkEgzGkghgY0lZGhFTVZh7JdoRcvWSeauB/EMrehtD/7K0+qkhRRRQAUUUUAFFFFABRRRQAUUUUAFFFFABRRXjOBqTFAHtFR20N4LFhc126iDtZgo9WIFUrbPt02fZkI5vN2W1LfE5V+JoA0auHuheJA8TFYHtj9IW+8jD2FQfauMWP3Uj5mqZtP2jY/ETnxDqD9W3FsfggnzJoA+mtqb3YXDib15E/iYL6BiCfKape1vbnhLciyHun91SB6vl+ANfPhuEmSZJ4k6k+dKI1SQadtT22Yu7ItIlodpJdvhlX1Bqq47efE356W/cYH6obIv3UgHzFQStSyNUgOrenDSnCNTW3Ti2lADhGpZGpJEFLpFACiTTizakgEgSQJPATzPdSCtS9i2zGFBY9gBPyoAVxdkI0K4cfaAYA9sZgDSYNcXD8K5D0AWHcnaHRY+yeT5rZ8wGX8VtR/NW6A182LiChDr7yFXHijBh8VFfRGyMULlhHXUMoI8I0+EVDJHlFFFQAUUUUAFFFFABRSV7EqgliAAJ15DtPd31U9te1nZ2GkNiEZh9VD0h/7cgeZFAFxri5eVRLEAdpIHzrEtq/pFKMww9l3k6F8toAeAzMfUeVUPbHtdx19y4a3ZJ0zW7a54HAdI+Zh5EUAfTmM25atqWLCBzER94kKPM1UNpe2nAWQc1wM8nqWz0xjlJTqT3ZvOvmfH7UvX2zXrty63a7s5/Eaa0AbVtn9IxjIw2H/muNH4U1/FVG2v7Wto4iZvm2DytAJ+LV/jVOr2gBbEYp7jZrjs7H6zMWPqdaTFeCultmgD0UopoWzTjD5VYEqGAIJUzBA4gxrrUgcJTi3bNOre1WAIQKgZQpCqNQARxMnXMZPOe4QjbMmBx7OdBAolqnNsAU5we72Iue7aYDtbqD8WtTmD3Fcx0jgdygsfUx8q2jhnLhFHkiu5Ao1L2pJgAk9g1Pwq8YTcS2okrmjiXcQCBJDAaAjmCNKkTgbdkLwUNGUBcuYEkAjkQYJEkaamOV/RS+KS/kp6j7IpeF2Dff6hUdrdX4cfhUmN21tqGvXYB4BRx8CePpVmxUynRRBILuBIRQrPcgOMxICGO0g8OFVrG7SLEuQS1zgrSejURlynukie89tC9OrS/cLm3uPMFhsMrGVJAgdcZoMxOn9qsVvqxAAU8CIgjuj5cRVSw9rFOC0MwJWer1WOmUGdDMgeYqZ2DtHOvA5bh1JgBbmuXL3yR3kEirYszg9919NzWWGGRbWn232fy7U/72K9tuxkv3F5E5h4Nr+fwqMD1Yt8cMQ1u4QRmUgyCOBkcfE+lVhm1rLNHpm0Vxu4pi4etn9lW0ukwCoTraJTyQwv4Oj9axDPWh+xzaeXEXbRPvBXH9DfEWvWsS5sFFFFQSFFFFABTbaGK6O2zdkRPCSQBPdJFOaabWsZ7LqeEa+AIJ+AoA+Ud+N/b+0LzFnYWAxyWpgRyZwNGcjUk8JgQIFVanG0MG1m7ctN71t2Q+KMVPypvQAUU6wWB6SSbltACB12jjPAAEmI+XbXl60gC5SSY60iADPAa6jvoAb17lrsV7NSByLddBBUrs/dbF31L2cNedACS4RsgA4nMer8akcBuFfuGCQO0KGusPEICB5mrRg5cFXJLkrYrqavmzvZ8putay3LlxDDB2WyAcueIEser1oE6eNS/wDhKYS90fRWlbKrSuphv3m606c4rfHp+t11IylmpXRn2C2Dfu+5acjtIyj1aBVgwXs7unW7cRB2CXP5D4mrmt80spmn4aCC53F3qJPgg8JuPhk97NcP7xgeixUzhcJbtaW7ap4AD5amlIroCnYaeEeEYyyN8seKqkRxIzTGmgQMCTDKZmQNIUGdeqO/pmWOErJB0aZC5MoMm2As6ZpzAk9pYkn0+VAWTHPs5+lZPS/nk+b8foT6v5ULX8VIjUxOUnQqC+fUyWY9pJ1ME6iSi2IJnQAEzpPaTxOvEn5U+w272Iue7ZfxIyg+bRTSzhZJ7p+Bgz6GohjwR+Gtv1Jcsj5PFctmBY9Zbiz2F7bIDx5SOzhVb2jtcmyhVF6oyFyoDhhEhjJkCOB4E86t9rAKRJcKCwAk9kltYPcPOojaexHtXOmw7JdJENaY6d5BOh0nmDJkzSmpipu4/Q2xNx5K1Z25c6MKbrxABCgKYViyg3DroTI7NOwVK7p3LPXF5WaCuQDpNSdIhYXkPebmKd28NdLgf4ebRYAl1C5hz6uaAJ0EzwM0rtfCXsOemNv9ddDBVHC0IjO5P14JAPAanUwRzxlyXAnt60CmJKgIpazdFvMrMpUdG5YKTlBzseJ4xVOuvU9gkW1ZdXKhrujEFYCg9VARpq0MY+yvYard06eFVZZHfSVO7k7T6HH2G+0xT746v4xbqs9JXn0soQynrKQw8VMj4gVBJ9S4Pbtm5EPBPJuqfjpT8Gscw+2xcOnBgrDwcBl+Bjyqe2Rta5aYFWOXmpOh/t40os1OpIc/DXHqizRqKRwuJW4gZTIP+4pamRTgK4u28ykSRIIkcRIiRXdFAHyd7V9mG1tJmIjpkS4f44yXv+7buVTq3L9IvYYCYfEKIyu6NH/yjOPxJcP81YbQB0hqa2TuxdxCG4mUIDlJLAagAxB8R61CKase6W2Dh3dtTlQsq8s5IUMfAH4zyq0eSmRtRtEgdxOjXNecgDU9UgAd/YO+al8Dg8BhWtt9JU3j0bqER2K5kzLmfKwXiJENx4Gn+9u1sO9knDugu58LetKpLsUu2ct6y7a+7cBYhiPfjuqJsXsMbc2mtDrOChlWEARlS0pdwQx1giVOtaOKQqpSfO/0LQd9WuzNq/ihCxmuMlkGWBH6wICIya9Hxnzr+x8fiMMbpF20guH3TnvZACYgBlQmCBJB92nq7UmRhdnEgSEfEPIOh1a2QOBKnTv7aisZsG/ibhuYi6ikwMtpNAFEAAaAaDvrfHhlLiDf12X9EylXdL/Y7xCG7lxF25cu5hdbpC/RIvRi1ZudSwJBjoEy8WlBrNSWK2euGCKtyyWLENbtgZlgCC0ksZ1GoHCo7Dbs2lQIxuXEBJys7ZJbLJyLC65E4/ZHZUnh8EqLFtFVf3QAPhT+HT5Iu20l8jGeSLVK2OLR0pzbptaQnhVg2fsEuV4azxYDNpy7hpJH2qelkhBXJmSi5cEbXtXXauybYww6Hre77gDAlfekjvJ49lQS7Mc/s/MwvrNZ49VCatFpYmnQ53NXDuby4hU6gRwXMLlOjTJjQ5eP2qsCbwWvdwVnOxnrKhRPEwuY8ewA9omap9iwcLiLdy9ZZ7TBkYKM4J95Zgxxk6xwq1YTea7dC9BYREOil3TXX7AKxoDqCeVcXVJvI2uB3C0o0xlj7GJu4jDpfLMl337KMUFtQDLP0cysgDrPrmgcDNd3j2V0GOuqOqr/AKxI7HEMB3Zsw8BT/E7ax1xriNiLdkqTooCiEYq7SetGqEdbg3PlV7+1sO+Jj6S2IuEQModwAq/WuOQOPZMk1XHJY/dJ0qJ6HkfTBW2x0bGgBY6cBM8Ty7Kk7N63hl6W8AxEZVJAUGAdSdC2oMcBOuugo+J9oTo3/wDMiWyCQLhi6/ZmGYZV8lPHjwqtbS2rcvtmuu7t2sxbiOU8OHLStMmqT2gStM1vMu//ABHcxF8m3dIZQxLgnSerJYciWAkds8BUDiMfN9szFhOUuxzE8jqTESDEcgK93PxqDOhJW4xBDAiYAPuk8GALkCYbQUyxWynt3ejiZ4EaAzyMxGogg8CDXK9ecszi+3HzOt+Exx08ci3bu348I5ZitwydQYk6+Ezyikb56x0ieXjTrF2ZKvPEANGskeHH1ptj1GVSDJ1BEQR2c/GmKpibacfmSG7W7LYoyTlQGJ5k84nh41Ysf7NbeQ5LjK4GhPWU+IgH0NOtziFw1uOMsfGXNWTFXuqSSvA6cz3ClZTlb3G4Yo9KtclC2Pca0FtXRle2Wtnn7pzIQeYKXBB7BVzwtyoLefZxcIy5Rc0ElgoJUGAWOgmSJPaKc7AxxuW1JBBEgg6GQYPxrHI79xvjXSunwXnd7a/RNlY9RuPce3+9XD6Qv2h6is3tGnGY1eGVxVGOTApOzRKKKKcOeUr2vbG+kbKvqBLKhuL42v1n9KOP5q+Uq+2doWQ9pgRIIMjtHMeYkedfGm3NmnD4m9ZPG1cdPEKxAPmIPnQAxp/suDdQMWCsQpKkKYPedBrHGmFKW2jUcRw8eVSiGrNU2Fu2t3MvROuVZLPljKeYIhWHGToPzm93sRYS4qdGMrFlRhbXKzDQhSvUuEdnKOetQeINy79HvC3dOGdVN5LajMyODnyz1SCDHLXXlSe6u7F6+9kJh2C2btxjecsc1t4i0VMLpqYHNmOkmmrlOPU72EXFJmvtsi9eZMtnoLaDQZwGOvEhRpz++1JbR3AN3U3SG4nKogzGgBOgkHv14mp6xvHaLZC6m5Ei2pLOV+0FHFe8SB20hiN9cKhId8pHEEQR5HWe6qRyzW8RlxjVNlMxW4rJPWnjxXt8Ka4bZdq0f1sMfsloHmBqfOrLiL1/EZmGJXo2mBZAaF10ZmGZW/lqCu7Ft23/AOZqJLOZBMaQgniGPDu041Ev8rFScHbl4QR0cmrVJEtbbDqshEAGuiqRoPDs+dZtjdrs8uzuodn1MBkQ5V4rplWAZ0HW5VbLmNtq5tAHM6lQQQgEA5mkwBppw1OkGaqmHwaWnzKl3PDKQyyoBgAgkAZgY11A5QetW/qPLHZV9TH03B+SybF26yol5ne8OqFRBmyoFCwEIzFmyycggDMRMyLbs7Yd64yuby5NTEMWhtQGXQKQI07zWXbMa5bQjoylws83LRwyMwLMVnr6dU6in2y72JsybKXySpGY3rIMHsVGIPmDxrKEZJPfk0at8GlbZCYVQc7M7DT6i97MQD3dUan4is4jeUKxNpVUkQXgSf7VXcficW+txUQ6dZ3d2OnZCg+tMfod9vrX27rVu3ZH3nzmmIyil7tyjg722HeLxZ6bO50bU+YCNPd/l1R9lM2HxDE5MnXQ5mXVM31YMk6DQcatWD3OvMSbtk3NP2t28QCeJi3l9Jil7u5z6BUtLH2LQHqXJJ86wzxjmXS+BjTylgkpx5KTiLFsuejLFDqFjrDunn86Vt4Bm920xHLNofE1bLu6t6OtdKjsXIPlFNm3WuH61xvE6fOojihHyy08s5Nvgh7Wzro1GVD8PDQCu/oIJJa6CT9nKO7t08ak/wDhkrx/MmuhsgL9Un4VslFcIycpeRguHtqMpbMJn3i0GI+qIpPH2UNl8i6iGnLB6p11JnhNSJw0cEb5flRbwvEHQEQdZ490VL3VUiq5skN0bubDATqrsNNDrB/8qnbKDj8f9apm5WLyX3sN9afvW5B9RPpV1RddeXAV5/MmptHdwSuCGO8CTaI7qa7oXs1k6cGI+NS+07Ba03cPH41BblzlYcpPjM/6VRcGrLnh001pWKTwx0pWakoaLRRRXSOQBr5d9t2yOh2ozAaXkVvNf1bf0Kf5q+m8ZjUtIXcwo/3A7TWCe3DELikS+qx0VzL35bi8T2da2PWo6ldE9LqzH66Q1zXoqSDc/ZPtAXdmhMil7FxrYZnABBOddB1hAdhMRp3Vd8fbmy6F21XKwQk+9AZQxA4gkAjtrCPZ3vJew73bdoErcCu8LnYLanOUXgTkd+OmgrR7GzMTtOyMwFq28EEl71w5GIXqyEiV45VkERVlOS2RHpr4nxZ3g9kYfA3LV43puAOczuFYwpZsqgxGTpFBj9oe0Q5xu1cJi3DJYuYl/tKjDT+OV0059lSGH9mGFt2it2ZYABiSbkqBBRU4tIB504wuOTCW+hC5RaXTLDuAW0mWIQcJYyQWAYAkM8K0vBM5LJu22/v7olNkbNXos2KtpbEAW7Kk/q7YnjBys0mZjTTU6mq9d3gt2rhzXFWyeBZlUZo60ExI76j8Xt171u4ysHyhiEU5szKpIBOsnhx7dKyy9vQbj3T0fTXbqZASstbBn3AQY0I4AcONTGEZJu/+kK0bbs7beExBAtXVloy6lQxJIhT7rHTh4aU/xGyQB73ooPzj5VkO6G7+0L2Jst0NyzZRwxZuqAJkwrcT4CtubDFuA0qMnQpVjbaJjfcgmuqvFQf4gPkoFNXxqOcpTT91nUelNt4ttWLBuKzgvaQuyqVLDUBVidCWZB3Zp4VFbp7+qcPfuHDi5esgNlTRnQ81zkxlhpjkJA1is/dVorPLGPzLfhN2LDrKWoPawYDyeY+Br07nMokPl7c2Vo8xpWZ7Q9sG0sVIwtoWU7UTpWA77jjIPQVV8UcRiAHxWLa4pbLLXLl5Q32SR+qU92YUU+7/ALKubNpwl0dMtrMGYnKCitcWYJgtbUqmg+sRUrew5A1B07OHqawrd7aj4O5mss1qTGZsuRo1y3ApOUcwesO8RI2XdvfxMQBZvQl6AcjkMHB4Naf9op7ZJ7zxqfxDg6ZR5adTQyxuXtHzNRlzGAcB8/yq9YjYVu7wAHhzqDxu7GVoGp7CST6VtHUXwzSPTLgrFzaDcl9KaPimPaPKpzaOymXkPmfQVG3MEw4jKDJknkOcVp6kmEumKtke2I11PqD+Ve28RqNV+VJ3bqZlXOCWzZdILZfey6mY8uB4waVezl4+QM/nVvUaKxaluip7duGxjukXmUuiPRh6q33q0e0waCOBEjwPCqHvtgf1dq7EQxQ+DCR8VPrVu3dfNhLJPHo1+Aj8q5urW9nQ0sqtE6oBUiq7gLPQYh0HBjmHg3+oNT2GNRe8GHYOl1BOXRv4ef5Gk0PE3hzTmmWAuZgD20+qxRmh0Gimm1cR0dm43YrR4xA+MV0W6OUlexne8e1Wu3GYnqgkKOQUGJjv41TnwH0p3tXJ6Jllo4jK6ssd8j41ZLyTUNhmyX2XmVBHeAdR8a56k76jrqC6eke/8C4MWoGHtkcyQSfvcazTfrcsYQi5Zk2WMQdTbY8ATzBgwe6K1uztJAvWbj9UcRTDaGETE23tMDkdcusEjmG8QYPlW0Z9L5MZYlJNUZLuJtRcPtHDXH9zpFV/+nc/VvPb1XJ8q+icXtj6I2VbgVWPuvlNwSSS2vuT9p9JOoElq+XsXhGtXHtvoyMynxUxW57sYR8XYtXYnpEBJ7+DGf4g3Gm7o5vT5JTH7XvXCejs3EDDW4VuM7jvYA6dymKZbO2fJ0MNOkGGnt4iKtWB3SQcQhb+FSflT59yUYklzrxnNmOkasGE8tSJMaydaq7ZPHBCYTdTolzpMgTDFmhUUwoZpAUcgZA1jLJmV2TsZcoZbaIWzTlVVkqzKTprrE8aeWtz7a3TcLuZVFy9VV6pMHhM69vb21JreS2AqxAEAD4VXpSVIhCVjZcGfypybCqOsaaX8cTzgU12hjFt22e42VEVmYnkqgkk+VSqRJA71bBw1+4koBmN3NCqOkBQA5jxMAcePZVf3a9ngwly5cV2fNoAQBlSZA0PWbhrpw4VF4Dfo4nEXr2qWbQCWkPHrnrO/wC8Qo05DTtJdXt+yD1JZpgdk/n4CqTTXUm6s52SMp5HGNu/BHbzezC9cxZOFysWUM1tmKi0zCBdSNYMcBwI4EGKmsB7KQha7jLqqjFma2jQhJES9xwASJmQiweEVV8TvpeBa4l5leACykSq3CAJzKeJiPUcqrm0trh2zX7puv23Ha6w8MxMeUVg8jXtjf7GsvUwpQmnfb7+2aJdxWxcM+VbX0goAVZZxCA8MoLtkVtJmOfGaa7T9pjGBh8NZQAEBro6VhPGFXKq/eNZudvAnLbQu3IQfguvypz/AIPjWGa4FwyHndYWifBDNw+S1lKMuZbfVmElN7ul9SxX9/r8Zbl8qOrwlB1mKk5UiQNDEzAJ1imGwt7GOIDHMyADpNCMstBBYd3AkTJPZTHBbAs5uszYhvO3b+fSP+GrDith3BYzMBbtLqEUBE7JCjie8ydeNSoqW0E2/P3v/BE9bixY1jilf5q35/f9ODV/8AugTbuZ0IBGbrSDqCDx4VR/aPsq+FtsisEBy3skkhJnMvPgWHpVo3A3nP0K2j6tbzW5/dQwv4StW0Xrdwa8aci5Q5R0qWWCfk+fpvY/HW7i2lsqmUZUEIih2ck95LkntJNX/E2AeIbxmrbt7Y2HWy95lMIpY5RLadg5ms+OMvM36i2yryN5h/Ss/OmFlUvhWxmsfT3Ge8exulwl4KGJVc4kzrb63yBHnTndJJwdj/pr8ql7OLdYNy0SrAagSCDx8ajdy0y2Gtn9jcuWxP2VY5T90rS2ppxTQ5pnUnZNIoFcuZ0PClWSkaQOgc4JMhKjgDp3A8vKn9NLaazTmKlAzRqhN7r2XDEfaZR8c3/jU3VP33xnXS2PqgsfE6D4D410MrqLObiVzRWCs1WN4w9u9auAdUEqfA/6xVrUSKi9t7P6S0R6eNIo6iELV0MAaWsnWonYV8spUxI0I76l1FULma+0zBBMZnH7W2rH+JZQ/BV9a0r2G7U6TANZLQbN1uHHJcGcfi6Sqp7T9m5sPbvAf5bFW/huRB+8o+9TL2NbZ6HG3LUwL1ox/HbOZfw9JXQxu4HJzxqbPosY5LS8Pymkl2wWJ1gf751XwGc68Py/tS9pPhw/3zqHPwZ0SeI2gW4GfU03e7Jrm1Z1gHlJ/PiP9zXhiNIM88x8ABFRYHXSVRfafvCn0K7aR8zs1tHyyVWWzFWYdUEhD1ZnjpV8sYfU/wB5M8DJrNPbTi4t4azwl7rxpwUBRw7c7VvjVyRDM62NjCpdftAH7v8A+qcthLl1/wBW9pdGkXXyqZGUgBpUmCe/SoQXshDdh18OB+FWjZBXL0jcBHxrDPCTzXHuIZZ5MGX1Id0MxumTHS4oGFCgW0uXTlGoUF8ix5mll2VhbOvQXLx7b1zKv3LIB8s5rRNhbqdPbznSVkTynhoO6OfOqPvLg7tq81p+HIgEceHh61pLS5mt3X38hSGry55dLlQg+8j2wRaKYdT9Wyq2Z8WXrt5sag8RtoSTq5PEnn4k8ajLlmGM6+f5n+1ex4eg+Z1rCOminudCOjjzJ2W3d7HZhPDwrYF2nh7uHVZAzrljmJEQ1fP+Cxxt8Ke3N5yBAY+tdHTyjjFc+h637djcsZsmxhcKgtuAZJ05luPyA8qYYPahMQ2vnWMjfi6CD78cm90+I5/CkLu+2LPu3Oj/AIAAfvGW+NTmlGW65GtNCeNUz6XXaSLYYX3VUZSpZiFABEcWgVku1t8sOjEfSQ8E6WkN2ZUggnMEOuXUOcwmSNAMrxWLe62a47O3a7Fj6mkawGXuaxe9uhSyLWHwoOWYe85biSR1UAnjxzamdBwqa3P2m19HvOUL3Hlsi5VnIggCTyA151hmatM9lOPDdLb59R/UFT8h61hlj7TbC/caOy0mVp1k0pFhSLQ+mJLpSs15lr2KCxpVZ7vGCcVcntEeGVYq+4q9kRm+yrH0E1m11yzFmMkkyTzmm9Q9khPTLds4SubiCu2FeNSyY4U7D4YWccVGivy5A91WMprUHtxYv225l1+cfnU6wmqy5LnGLwC37L2n911KntE8CO8GD5VkGzc+z9pWzc6ps3lzdhWYYjuKEnzraLNo1U/anu4Hw4xCjr2yFY9qMYE+DEfeNMYZU6FM8OpX4NWS8qyJzGe/1k0qpywCdZmQRJ8B3aVXNz9ri9s7D3SSWNtVYydGT9W2p5ypPnTva+3vo4TKjXXMwoZQMq8XdyNBJA/3NWp3QmTypEgzmPCOJA5cDz/90i5gTBnSeMjuH/qqZf27j7xmbVidOqpuPrym5pMHgFn1pPY4a3iEuNiLl1iYgucrBtGGVerEGZA5TOhy7KD5YWi/pcOWT1Y04Tl7OfGsQ9reNz48JytWlXjJJYs5J7yGXjW3dHmAGs8wANO2D3V85b67RW5tDEvIg3XA1+qhyL8FFb4fiKMhnWRTnY+IYDI3uyCNeY8KYXMcvKT8KSOPblA+NWcl1WVlFSVM+hvZ/txWthJA0GsyRy1k6VUvavtTDi91L6O0aqrB4PflmPOsifFuRBZiOyTHpwpGtp6i3aXYQxaFQl1X3Ht7GAkwD8qQOJPLSka8z0qdE7ZyeJrmuC9eFqAFJrw3KToqAO89czXlFAHtWXcHa3QY22SYV5tn+b3fxBar+Gwj3DltoznsUFj6CrFsz2dY+6wC2GU8p0P3RLfCoatUTF07N0s3JWuWM00wWAxNmzb+lJlciCRwYganunjB76VF6ufJU6Z0otPdCpomvM9c5++qlzSb1sMpB4EEeois7xOHKOyNxBI9K0eqrvfgoZbgHHqnxHA+k+lOZ42rEcEqdeSuRXhWuhXUUkPERtXAyUbsuJ/UKcRFOLyzp2a+lJAVDLWK2aW2rs5b+Ge046rqQe7sI7wYPlSNo1IWfdrSLKSKb7NXZLWJwl464e7mAmAFuDVpgwJQn+cVa9t43DJZVnxFuz1ZXO4UnTqlVJDzMEEQYPIGs59qOHuWXW9Zd7YvL0dzIxXN0fWUNB10J+7WYkyZOp7edORV+45010ujTcfv/hVBCvdunUQltEWI0E3DETOmQofsiSKgsV7Sbkk2LKW+PWdnvPBEESxC8JE5Z6zQesZp9c5q2Myd2vvtjcVIvYm6yn6gbIn3EhfhUHXJuV5noA7rwvSdFQB2XrktXlFABRXoWeFTuy9xcbiI6PD3IP1mGRfV4B8qAIGitU2N7AMXcg3ri2x2KCx9Wyj0Jq9bG9gGDtwbua6f3mMei5R86APnO3aLGFBJPICT6CrFsr2dY7EEZMOyg83/AFfwbU+Qr6i2VuXhMOItWUXwUL65QJ86mbVhV90AeAA+VAHz5sb9HvEPBv3Qg7FX83j+k1etjewjA2oNxTcP7xLfDRfw1plFAETs7dbDWFy27SqOwAAeggfCpRLYAgAAdgECuqKAEcVhFuIUcSp5fmOw99UTbewHw5zDrW+Tc17m/vWg1y6AggiQdCDrIrOcFNGkMjgZit4RR0w76kt49hdA+ZP8tjp+6eOX+1ROakJRcXTOhGSkrNUqP27hc9hxEkDMPFdflI86kK8IrpNWqOYnTszRhFchqebVwvR3WXkCY8OK/A0zNcxqnR1E7VnL1w1esa5aoLI7tU9sGmVunVtqvErIrXtMwefA3DEm2VceRhvwsawxm1r6I3sthsHfHbZuf0Gvna5xpzE9hLOt0zkmiipDZu7+IxBixZuXO9VJHmeArYXI+itC2N7EMfeguEtDvOc+iSPUir1sf9HWysHEXXc8wItj0GY/iFAGBxUtsvdPF4j/ACcPccfaykL95oX419QbG9mGAw0G3YSR9YiT95pb41ZrODRfdUDv4n1OtAHzdsb2D429BulLQ83PwhfxVetjfo9YZIN93uHsJyj7qa/irXaKAK7sfcHB4aOisop7QoB+973qanbWGVfdUDwGvrStFABRRRQAUUUUAFFFFABRRRQAUUUUANdp4EXrTIeY0PYRwPrVF/wG/wD8s1olFZzxqXJpDI4cBRRRWhmVne/B+7cH8J+a/nVWn1q/bfQHDXJ5LPmDpWfXTDad1I51UrHtPK40HGuTXbj5Vy3D1rAZOlpdDTdTrS44VZckCG08K961ct2xLujqo14spA+dV/YP6PEwcVdb+Fcq/HrH4Cr7uws4gTyVj8P9autPYuBHUP3UUvY/sk2fh4K2EZh9ZhnPrczfCKtVjZttAAqDThzjwnhTqitRcKKKKACiiigAooooAKKKKACiiigAooooAKKKKACiiigAooooAKKKKAP/2Q=="/>
          <p:cNvSpPr>
            <a:spLocks noChangeAspect="1" noChangeArrowheads="1"/>
          </p:cNvSpPr>
          <p:nvPr/>
        </p:nvSpPr>
        <p:spPr bwMode="auto">
          <a:xfrm>
            <a:off x="63500" y="-930275"/>
            <a:ext cx="2371725" cy="19335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29038" name="Picture 14" descr="http://4.bp.blogspot.com/-G-MYoHKfcZA/Tn0s5R_2cbI/AAAAAAAAAKw/iZ8rGhSFo-g/s1600/ipad-game.jpg"/>
          <p:cNvPicPr>
            <a:picLocks noChangeAspect="1" noChangeArrowheads="1"/>
          </p:cNvPicPr>
          <p:nvPr/>
        </p:nvPicPr>
        <p:blipFill>
          <a:blip r:embed="rId4"/>
          <a:srcRect/>
          <a:stretch>
            <a:fillRect/>
          </a:stretch>
        </p:blipFill>
        <p:spPr bwMode="auto">
          <a:xfrm>
            <a:off x="3286116" y="1571612"/>
            <a:ext cx="3071834" cy="2505133"/>
          </a:xfrm>
          <a:prstGeom prst="rect">
            <a:avLst/>
          </a:prstGeom>
          <a:noFill/>
        </p:spPr>
      </p:pic>
      <p:pic>
        <p:nvPicPr>
          <p:cNvPr id="129040" name="Picture 16" descr="https://encrypted-tbn3.google.com/images?q=tbn:ANd9GcRTIF1OgY5zfS5lxmXiik1l1VL2H2hISS8uVJDomX6uEafXR34_"/>
          <p:cNvPicPr>
            <a:picLocks noChangeAspect="1" noChangeArrowheads="1"/>
          </p:cNvPicPr>
          <p:nvPr/>
        </p:nvPicPr>
        <p:blipFill>
          <a:blip r:embed="rId5"/>
          <a:srcRect/>
          <a:stretch>
            <a:fillRect/>
          </a:stretch>
        </p:blipFill>
        <p:spPr bwMode="auto">
          <a:xfrm>
            <a:off x="357158" y="1928802"/>
            <a:ext cx="2543175" cy="1800225"/>
          </a:xfrm>
          <a:prstGeom prst="rect">
            <a:avLst/>
          </a:prstGeom>
          <a:noFill/>
        </p:spPr>
      </p:pic>
      <p:pic>
        <p:nvPicPr>
          <p:cNvPr id="21" name="Picture 8"/>
          <p:cNvPicPr>
            <a:picLocks noChangeAspect="1" noChangeArrowheads="1"/>
          </p:cNvPicPr>
          <p:nvPr/>
        </p:nvPicPr>
        <p:blipFill>
          <a:blip r:embed="rId6"/>
          <a:srcRect/>
          <a:stretch>
            <a:fillRect/>
          </a:stretch>
        </p:blipFill>
        <p:spPr bwMode="auto">
          <a:xfrm>
            <a:off x="2714612" y="4328421"/>
            <a:ext cx="3913743" cy="2029537"/>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Conector reto 28"/>
          <p:cNvCxnSpPr/>
          <p:nvPr/>
        </p:nvCxnSpPr>
        <p:spPr>
          <a:xfrm>
            <a:off x="0" y="1447800"/>
            <a:ext cx="0" cy="381000"/>
          </a:xfrm>
          <a:prstGeom prst="line">
            <a:avLst/>
          </a:prstGeom>
        </p:spPr>
        <p:style>
          <a:lnRef idx="1">
            <a:schemeClr val="accent1"/>
          </a:lnRef>
          <a:fillRef idx="0">
            <a:schemeClr val="accent1"/>
          </a:fillRef>
          <a:effectRef idx="0">
            <a:schemeClr val="accent1"/>
          </a:effectRef>
          <a:fontRef idx="minor">
            <a:schemeClr val="tx1"/>
          </a:fontRef>
        </p:style>
      </p:cxnSp>
      <p:sp>
        <p:nvSpPr>
          <p:cNvPr id="45" name="Rectangle 2"/>
          <p:cNvSpPr txBox="1">
            <a:spLocks noChangeArrowheads="1"/>
          </p:cNvSpPr>
          <p:nvPr/>
        </p:nvSpPr>
        <p:spPr bwMode="auto">
          <a:xfrm>
            <a:off x="714348" y="99994"/>
            <a:ext cx="7786742" cy="685800"/>
          </a:xfrm>
          <a:prstGeom prst="rect">
            <a:avLst/>
          </a:prstGeom>
          <a:noFill/>
          <a:ln>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4000" b="1" kern="0" dirty="0" smtClean="0">
                <a:solidFill>
                  <a:srgbClr val="0000FF"/>
                </a:solidFill>
                <a:ea typeface="宋体" pitchFamily="2" charset="-122"/>
                <a:cs typeface="+mj-cs"/>
              </a:rPr>
              <a:t>Ni nanoparticles</a:t>
            </a:r>
            <a:endParaRPr kumimoji="0" lang="en-US" altLang="zh-CN" sz="4000" b="1" i="0" u="none" strike="noStrike" kern="0" cap="none" spc="0" normalizeH="0" baseline="0" noProof="0" dirty="0" smtClean="0">
              <a:ln>
                <a:noFill/>
              </a:ln>
              <a:solidFill>
                <a:srgbClr val="0000FF"/>
              </a:solidFill>
              <a:effectLst/>
              <a:uLnTx/>
              <a:uFillTx/>
              <a:latin typeface="Comic Sans MS" pitchFamily="66" charset="0"/>
              <a:ea typeface="宋体" pitchFamily="2" charset="-122"/>
              <a:cs typeface="+mj-cs"/>
            </a:endParaRPr>
          </a:p>
        </p:txBody>
      </p:sp>
      <p:sp>
        <p:nvSpPr>
          <p:cNvPr id="356354" name="AutoShape 2" descr="https://mail.google.com/mail/?attid=0.4&amp;disp=emb&amp;view=att&amp;th=1304de561effb701"/>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56356" name="AutoShape 4" descr="https://mail.google.com/mail/?attid=0.4&amp;disp=emb&amp;view=att&amp;th=1304de561effb701"/>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7" name="Picture 6" descr="I:\Nanolito\niquel02.jpg"/>
          <p:cNvPicPr/>
          <p:nvPr/>
        </p:nvPicPr>
        <p:blipFill>
          <a:blip r:embed="rId3" cstate="print"/>
          <a:srcRect/>
          <a:stretch>
            <a:fillRect/>
          </a:stretch>
        </p:blipFill>
        <p:spPr bwMode="auto">
          <a:xfrm>
            <a:off x="0" y="1196752"/>
            <a:ext cx="4572000" cy="4032448"/>
          </a:xfrm>
          <a:prstGeom prst="rect">
            <a:avLst/>
          </a:prstGeom>
          <a:noFill/>
          <a:ln w="9525">
            <a:noFill/>
            <a:miter lim="800000"/>
            <a:headEnd/>
            <a:tailEnd/>
          </a:ln>
        </p:spPr>
      </p:pic>
      <p:pic>
        <p:nvPicPr>
          <p:cNvPr id="8" name="Picture 7" descr="I:\Nanolito\niquel06.jpg"/>
          <p:cNvPicPr/>
          <p:nvPr/>
        </p:nvPicPr>
        <p:blipFill>
          <a:blip r:embed="rId4" cstate="print"/>
          <a:srcRect/>
          <a:stretch>
            <a:fillRect/>
          </a:stretch>
        </p:blipFill>
        <p:spPr bwMode="auto">
          <a:xfrm>
            <a:off x="4572000" y="1196752"/>
            <a:ext cx="4572000" cy="4007914"/>
          </a:xfrm>
          <a:prstGeom prst="rect">
            <a:avLst/>
          </a:prstGeom>
          <a:noFill/>
          <a:ln w="9525">
            <a:noFill/>
            <a:miter lim="800000"/>
            <a:headEnd/>
            <a:tailEnd/>
          </a:ln>
        </p:spPr>
      </p:pic>
    </p:spTree>
    <p:extLst>
      <p:ext uri="{BB962C8B-B14F-4D97-AF65-F5344CB8AC3E}">
        <p14:creationId xmlns:p14="http://schemas.microsoft.com/office/powerpoint/2010/main" val="215216552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Conector reto 28"/>
          <p:cNvCxnSpPr/>
          <p:nvPr/>
        </p:nvCxnSpPr>
        <p:spPr>
          <a:xfrm>
            <a:off x="0" y="1447800"/>
            <a:ext cx="0" cy="381000"/>
          </a:xfrm>
          <a:prstGeom prst="line">
            <a:avLst/>
          </a:prstGeom>
        </p:spPr>
        <p:style>
          <a:lnRef idx="1">
            <a:schemeClr val="accent1"/>
          </a:lnRef>
          <a:fillRef idx="0">
            <a:schemeClr val="accent1"/>
          </a:fillRef>
          <a:effectRef idx="0">
            <a:schemeClr val="accent1"/>
          </a:effectRef>
          <a:fontRef idx="minor">
            <a:schemeClr val="tx1"/>
          </a:fontRef>
        </p:style>
      </p:cxnSp>
      <p:sp>
        <p:nvSpPr>
          <p:cNvPr id="356354" name="AutoShape 2" descr="https://mail.google.com/mail/?attid=0.4&amp;disp=emb&amp;view=att&amp;th=1304de561effb701"/>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56356" name="AutoShape 4" descr="https://mail.google.com/mail/?attid=0.4&amp;disp=emb&amp;view=att&amp;th=1304de561effb701"/>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7" name="Picture 6" descr="I:\Nanolito\niquel11.jpg"/>
          <p:cNvPicPr/>
          <p:nvPr/>
        </p:nvPicPr>
        <p:blipFill>
          <a:blip r:embed="rId3" cstate="print"/>
          <a:srcRect/>
          <a:stretch>
            <a:fillRect/>
          </a:stretch>
        </p:blipFill>
        <p:spPr bwMode="auto">
          <a:xfrm>
            <a:off x="0" y="1928802"/>
            <a:ext cx="4500562" cy="3429024"/>
          </a:xfrm>
          <a:prstGeom prst="rect">
            <a:avLst/>
          </a:prstGeom>
          <a:noFill/>
          <a:ln w="9525">
            <a:noFill/>
            <a:miter lim="800000"/>
            <a:headEnd/>
            <a:tailEnd/>
          </a:ln>
        </p:spPr>
      </p:pic>
      <p:pic>
        <p:nvPicPr>
          <p:cNvPr id="8" name="Picture 7" descr="I:\Nanolito\niquel13.jpg"/>
          <p:cNvPicPr/>
          <p:nvPr/>
        </p:nvPicPr>
        <p:blipFill>
          <a:blip r:embed="rId4" cstate="print"/>
          <a:srcRect/>
          <a:stretch>
            <a:fillRect/>
          </a:stretch>
        </p:blipFill>
        <p:spPr bwMode="auto">
          <a:xfrm>
            <a:off x="4515811" y="1928802"/>
            <a:ext cx="4628221" cy="3453307"/>
          </a:xfrm>
          <a:prstGeom prst="rect">
            <a:avLst/>
          </a:prstGeom>
          <a:noFill/>
          <a:ln w="9525">
            <a:noFill/>
            <a:miter lim="800000"/>
            <a:headEnd/>
            <a:tailEnd/>
          </a:ln>
        </p:spPr>
      </p:pic>
      <p:sp>
        <p:nvSpPr>
          <p:cNvPr id="9" name="Rectangle 2"/>
          <p:cNvSpPr txBox="1">
            <a:spLocks noChangeArrowheads="1"/>
          </p:cNvSpPr>
          <p:nvPr/>
        </p:nvSpPr>
        <p:spPr bwMode="auto">
          <a:xfrm>
            <a:off x="714348" y="99994"/>
            <a:ext cx="7786742" cy="685800"/>
          </a:xfrm>
          <a:prstGeom prst="rect">
            <a:avLst/>
          </a:prstGeom>
          <a:noFill/>
          <a:ln>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4000" b="1" kern="0" dirty="0" smtClean="0">
                <a:solidFill>
                  <a:srgbClr val="0000FF"/>
                </a:solidFill>
                <a:ea typeface="宋体" pitchFamily="2" charset="-122"/>
                <a:cs typeface="+mj-cs"/>
              </a:rPr>
              <a:t>Ni nanoparticles</a:t>
            </a:r>
            <a:endParaRPr kumimoji="0" lang="en-US" altLang="zh-CN" sz="4000" b="1" i="0" u="none" strike="noStrike" kern="0" cap="none" spc="0" normalizeH="0" baseline="0" noProof="0" dirty="0" smtClean="0">
              <a:ln>
                <a:noFill/>
              </a:ln>
              <a:solidFill>
                <a:srgbClr val="0000FF"/>
              </a:solidFill>
              <a:effectLst/>
              <a:uLnTx/>
              <a:uFillTx/>
              <a:latin typeface="Comic Sans MS" pitchFamily="66" charset="0"/>
              <a:ea typeface="宋体" pitchFamily="2" charset="-122"/>
              <a:cs typeface="+mj-cs"/>
            </a:endParaRPr>
          </a:p>
        </p:txBody>
      </p:sp>
    </p:spTree>
    <p:extLst>
      <p:ext uri="{BB962C8B-B14F-4D97-AF65-F5344CB8AC3E}">
        <p14:creationId xmlns:p14="http://schemas.microsoft.com/office/powerpoint/2010/main" val="215216552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Conector reto 28"/>
          <p:cNvCxnSpPr/>
          <p:nvPr/>
        </p:nvCxnSpPr>
        <p:spPr>
          <a:xfrm>
            <a:off x="0" y="1447800"/>
            <a:ext cx="0" cy="381000"/>
          </a:xfrm>
          <a:prstGeom prst="line">
            <a:avLst/>
          </a:prstGeom>
        </p:spPr>
        <p:style>
          <a:lnRef idx="1">
            <a:schemeClr val="accent1"/>
          </a:lnRef>
          <a:fillRef idx="0">
            <a:schemeClr val="accent1"/>
          </a:fillRef>
          <a:effectRef idx="0">
            <a:schemeClr val="accent1"/>
          </a:effectRef>
          <a:fontRef idx="minor">
            <a:schemeClr val="tx1"/>
          </a:fontRef>
        </p:style>
      </p:cxnSp>
      <p:sp>
        <p:nvSpPr>
          <p:cNvPr id="45" name="Rectangle 2"/>
          <p:cNvSpPr txBox="1">
            <a:spLocks noChangeArrowheads="1"/>
          </p:cNvSpPr>
          <p:nvPr/>
        </p:nvSpPr>
        <p:spPr bwMode="auto">
          <a:xfrm>
            <a:off x="142844" y="0"/>
            <a:ext cx="8858312" cy="685800"/>
          </a:xfrm>
          <a:prstGeom prst="rect">
            <a:avLst/>
          </a:prstGeom>
          <a:noFill/>
          <a:ln>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3200" b="1" kern="0" dirty="0" err="1" smtClean="0">
                <a:solidFill>
                  <a:srgbClr val="0000FF"/>
                </a:solidFill>
                <a:ea typeface="宋体" pitchFamily="2" charset="-122"/>
                <a:cs typeface="+mj-cs"/>
              </a:rPr>
              <a:t>Aplicação</a:t>
            </a:r>
            <a:r>
              <a:rPr lang="en-US" altLang="zh-CN" sz="3200" b="1" kern="0" dirty="0" smtClean="0">
                <a:solidFill>
                  <a:srgbClr val="0000FF"/>
                </a:solidFill>
                <a:ea typeface="宋体" pitchFamily="2" charset="-122"/>
                <a:cs typeface="+mj-cs"/>
              </a:rPr>
              <a:t> das </a:t>
            </a:r>
            <a:r>
              <a:rPr lang="en-US" altLang="zh-CN" sz="3200" b="1" kern="0" dirty="0" err="1" smtClean="0">
                <a:solidFill>
                  <a:srgbClr val="0000FF"/>
                </a:solidFill>
                <a:ea typeface="宋体" pitchFamily="2" charset="-122"/>
                <a:cs typeface="+mj-cs"/>
              </a:rPr>
              <a:t>nanoparticulas</a:t>
            </a:r>
            <a:r>
              <a:rPr lang="en-US" altLang="zh-CN" sz="3200" b="1" kern="0" dirty="0" smtClean="0">
                <a:solidFill>
                  <a:srgbClr val="0000FF"/>
                </a:solidFill>
                <a:ea typeface="宋体" pitchFamily="2" charset="-122"/>
                <a:cs typeface="+mj-cs"/>
              </a:rPr>
              <a:t> </a:t>
            </a:r>
            <a:r>
              <a:rPr lang="en-US" altLang="zh-CN" sz="3200" b="1" kern="0" dirty="0" err="1" smtClean="0">
                <a:solidFill>
                  <a:srgbClr val="0000FF"/>
                </a:solidFill>
                <a:ea typeface="宋体" pitchFamily="2" charset="-122"/>
                <a:cs typeface="+mj-cs"/>
              </a:rPr>
              <a:t>magnéticas</a:t>
            </a:r>
            <a:endParaRPr kumimoji="0" lang="en-US" altLang="zh-CN" sz="3200" b="1" i="0" u="none" strike="noStrike" kern="0" cap="none" spc="0" normalizeH="0" baseline="0" noProof="0" dirty="0" smtClean="0">
              <a:ln>
                <a:noFill/>
              </a:ln>
              <a:solidFill>
                <a:srgbClr val="0000FF"/>
              </a:solidFill>
              <a:effectLst/>
              <a:uLnTx/>
              <a:uFillTx/>
              <a:latin typeface="Comic Sans MS" pitchFamily="66" charset="0"/>
              <a:ea typeface="宋体" pitchFamily="2" charset="-122"/>
              <a:cs typeface="+mj-cs"/>
            </a:endParaRPr>
          </a:p>
        </p:txBody>
      </p:sp>
      <p:sp>
        <p:nvSpPr>
          <p:cNvPr id="5" name="TextBox 4"/>
          <p:cNvSpPr txBox="1"/>
          <p:nvPr/>
        </p:nvSpPr>
        <p:spPr>
          <a:xfrm>
            <a:off x="357158" y="1214422"/>
            <a:ext cx="8286776" cy="4770537"/>
          </a:xfrm>
          <a:prstGeom prst="rect">
            <a:avLst/>
          </a:prstGeom>
          <a:noFill/>
        </p:spPr>
        <p:txBody>
          <a:bodyPr wrap="square" rtlCol="0">
            <a:spAutoFit/>
          </a:bodyPr>
          <a:lstStyle/>
          <a:p>
            <a:pPr marL="114300" indent="-114300">
              <a:buFont typeface="Arial" pitchFamily="34" charset="0"/>
              <a:buChar char="•"/>
              <a:defRPr/>
            </a:pPr>
            <a:r>
              <a:rPr lang="en-US" sz="3200" b="1" dirty="0" smtClean="0">
                <a:latin typeface="Arial"/>
              </a:rPr>
              <a:t>Cancer treatment</a:t>
            </a:r>
          </a:p>
          <a:p>
            <a:pPr marL="114300" indent="-114300">
              <a:buFont typeface="Arial" pitchFamily="34" charset="0"/>
              <a:buChar char="•"/>
              <a:defRPr/>
            </a:pPr>
            <a:r>
              <a:rPr lang="en-US" sz="3200" b="1" dirty="0" smtClean="0">
                <a:latin typeface="Arial"/>
              </a:rPr>
              <a:t>Drug delivery</a:t>
            </a:r>
          </a:p>
          <a:p>
            <a:pPr marL="114300" indent="-114300">
              <a:buFont typeface="Arial" pitchFamily="34" charset="0"/>
              <a:buChar char="•"/>
              <a:defRPr/>
            </a:pPr>
            <a:endParaRPr lang="en-US" sz="3200" dirty="0" smtClean="0">
              <a:latin typeface="Arial"/>
            </a:endParaRPr>
          </a:p>
          <a:p>
            <a:pPr marL="114300" indent="-114300">
              <a:buFont typeface="Arial" pitchFamily="34" charset="0"/>
              <a:buChar char="•"/>
              <a:defRPr/>
            </a:pPr>
            <a:endParaRPr lang="en-US" sz="3200" dirty="0" smtClean="0">
              <a:latin typeface="Arial"/>
            </a:endParaRPr>
          </a:p>
          <a:p>
            <a:r>
              <a:rPr lang="pt-BR" sz="3200" b="1" dirty="0" err="1" smtClean="0"/>
              <a:t>Nanoparticulas</a:t>
            </a:r>
            <a:r>
              <a:rPr lang="pt-BR" sz="3200" b="1" dirty="0" smtClean="0"/>
              <a:t>: </a:t>
            </a:r>
          </a:p>
          <a:p>
            <a:endParaRPr lang="pt-BR" sz="3200" b="1" dirty="0" smtClean="0"/>
          </a:p>
          <a:p>
            <a:r>
              <a:rPr lang="pt-BR" sz="3200" b="1" dirty="0" err="1" smtClean="0"/>
              <a:t>Superparamagnetic</a:t>
            </a:r>
            <a:r>
              <a:rPr lang="pt-BR" sz="3200" b="1" dirty="0" smtClean="0"/>
              <a:t>  </a:t>
            </a:r>
          </a:p>
          <a:p>
            <a:endParaRPr lang="pt-BR" sz="4000" b="1" dirty="0" smtClean="0"/>
          </a:p>
          <a:p>
            <a:endParaRPr lang="pt-BR" sz="4000" b="1" dirty="0" smtClean="0"/>
          </a:p>
        </p:txBody>
      </p:sp>
      <p:pic>
        <p:nvPicPr>
          <p:cNvPr id="6" name="Picture 32" descr="C:\Users\sudshres\Pictures\hybclamppicA-microarray.jpg"/>
          <p:cNvPicPr>
            <a:picLocks noChangeAspect="1" noChangeArrowheads="1"/>
          </p:cNvPicPr>
          <p:nvPr/>
        </p:nvPicPr>
        <p:blipFill>
          <a:blip r:embed="rId3"/>
          <a:srcRect/>
          <a:stretch>
            <a:fillRect/>
          </a:stretch>
        </p:blipFill>
        <p:spPr bwMode="auto">
          <a:xfrm>
            <a:off x="5857885" y="1119890"/>
            <a:ext cx="2357454" cy="1737606"/>
          </a:xfrm>
          <a:prstGeom prst="rect">
            <a:avLst/>
          </a:prstGeom>
          <a:noFill/>
          <a:ln w="9525">
            <a:noFill/>
            <a:miter lim="800000"/>
            <a:headEnd/>
            <a:tailEnd/>
          </a:ln>
        </p:spPr>
      </p:pic>
      <p:pic>
        <p:nvPicPr>
          <p:cNvPr id="7" name="Picture 33" descr="C:\Users\sudshres\Pictures\cancer cell.bmp"/>
          <p:cNvPicPr>
            <a:picLocks noChangeAspect="1" noChangeArrowheads="1"/>
          </p:cNvPicPr>
          <p:nvPr/>
        </p:nvPicPr>
        <p:blipFill>
          <a:blip r:embed="rId4"/>
          <a:srcRect/>
          <a:stretch>
            <a:fillRect/>
          </a:stretch>
        </p:blipFill>
        <p:spPr bwMode="auto">
          <a:xfrm>
            <a:off x="5857884" y="3000372"/>
            <a:ext cx="2357454" cy="1798723"/>
          </a:xfrm>
          <a:prstGeom prst="rect">
            <a:avLst/>
          </a:prstGeom>
          <a:noFill/>
          <a:ln w="9525">
            <a:noFill/>
            <a:miter lim="800000"/>
            <a:headEnd/>
            <a:tailEnd/>
          </a:ln>
        </p:spPr>
      </p:pic>
      <p:pic>
        <p:nvPicPr>
          <p:cNvPr id="8" name="Picture 26" descr="C:\Users\sudshres\Pictures\vials-quantum dots for life science imaging.jpg"/>
          <p:cNvPicPr>
            <a:picLocks noChangeAspect="1" noChangeArrowheads="1"/>
          </p:cNvPicPr>
          <p:nvPr/>
        </p:nvPicPr>
        <p:blipFill>
          <a:blip r:embed="rId5"/>
          <a:srcRect/>
          <a:stretch>
            <a:fillRect/>
          </a:stretch>
        </p:blipFill>
        <p:spPr bwMode="auto">
          <a:xfrm>
            <a:off x="5857884" y="4953456"/>
            <a:ext cx="2357430" cy="1567949"/>
          </a:xfrm>
          <a:prstGeom prst="rect">
            <a:avLst/>
          </a:prstGeom>
          <a:noFill/>
          <a:ln w="9525">
            <a:noFill/>
            <a:miter lim="800000"/>
            <a:headEnd/>
            <a:tailEnd/>
          </a:ln>
        </p:spPr>
      </p:pic>
    </p:spTree>
    <p:extLst>
      <p:ext uri="{BB962C8B-B14F-4D97-AF65-F5344CB8AC3E}">
        <p14:creationId xmlns:p14="http://schemas.microsoft.com/office/powerpoint/2010/main" val="215216552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ED5DF559-7513-47D5-B33B-7DB75F9F6003}" type="slidenum">
              <a:rPr lang="zh-CN" altLang="en-US" sz="2000" b="1">
                <a:latin typeface="Arial" pitchFamily="34" charset="0"/>
                <a:ea typeface="宋体" pitchFamily="2" charset="-122"/>
              </a:rPr>
              <a:pPr algn="r"/>
              <a:t>33</a:t>
            </a:fld>
            <a:endParaRPr lang="en-US" altLang="zh-CN" sz="2000" b="1">
              <a:latin typeface="Arial" pitchFamily="34" charset="0"/>
              <a:ea typeface="宋体" pitchFamily="2" charset="-122"/>
            </a:endParaRPr>
          </a:p>
        </p:txBody>
      </p:sp>
      <p:pic>
        <p:nvPicPr>
          <p:cNvPr id="21508" name="Picture 5"/>
          <p:cNvPicPr>
            <a:picLocks noChangeAspect="1" noChangeArrowheads="1"/>
          </p:cNvPicPr>
          <p:nvPr/>
        </p:nvPicPr>
        <p:blipFill>
          <a:blip r:embed="rId3" cstate="print"/>
          <a:srcRect/>
          <a:stretch>
            <a:fillRect/>
          </a:stretch>
        </p:blipFill>
        <p:spPr bwMode="auto">
          <a:xfrm>
            <a:off x="827088" y="981075"/>
            <a:ext cx="7416800" cy="5530850"/>
          </a:xfrm>
          <a:prstGeom prst="rect">
            <a:avLst/>
          </a:prstGeom>
          <a:noFill/>
          <a:ln w="9525">
            <a:noFill/>
            <a:miter lim="800000"/>
            <a:headEnd/>
            <a:tailEnd/>
          </a:ln>
        </p:spPr>
      </p:pic>
      <p:sp>
        <p:nvSpPr>
          <p:cNvPr id="5" name="TextBox 1"/>
          <p:cNvSpPr txBox="1">
            <a:spLocks noChangeArrowheads="1"/>
          </p:cNvSpPr>
          <p:nvPr/>
        </p:nvSpPr>
        <p:spPr bwMode="auto">
          <a:xfrm>
            <a:off x="1643042" y="142852"/>
            <a:ext cx="5805499" cy="584200"/>
          </a:xfrm>
          <a:prstGeom prst="rect">
            <a:avLst/>
          </a:prstGeom>
          <a:solidFill>
            <a:srgbClr val="0000FF"/>
          </a:solidFill>
          <a:ln w="9525">
            <a:noFill/>
            <a:miter lim="800000"/>
            <a:headEnd/>
            <a:tailEnd/>
          </a:ln>
        </p:spPr>
        <p:txBody>
          <a:bodyPr wrap="square">
            <a:spAutoFit/>
          </a:bodyPr>
          <a:lstStyle/>
          <a:p>
            <a:r>
              <a:rPr lang="en-US" sz="3200" b="1" dirty="0" smtClean="0">
                <a:solidFill>
                  <a:schemeClr val="bg1"/>
                </a:solidFill>
              </a:rPr>
              <a:t>Thin film to </a:t>
            </a:r>
            <a:r>
              <a:rPr lang="en-US" sz="3200" b="1" dirty="0" err="1" smtClean="0">
                <a:solidFill>
                  <a:schemeClr val="bg1"/>
                </a:solidFill>
              </a:rPr>
              <a:t>nano</a:t>
            </a:r>
            <a:r>
              <a:rPr lang="en-US" sz="3200" b="1" dirty="0" smtClean="0">
                <a:solidFill>
                  <a:schemeClr val="bg1"/>
                </a:solidFill>
              </a:rPr>
              <a:t> patterns</a:t>
            </a:r>
            <a:endParaRPr lang="en-US" sz="3200"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TextBox 2"/>
          <p:cNvSpPr txBox="1">
            <a:spLocks noChangeArrowheads="1"/>
          </p:cNvSpPr>
          <p:nvPr/>
        </p:nvSpPr>
        <p:spPr bwMode="auto">
          <a:xfrm>
            <a:off x="1692275" y="115888"/>
            <a:ext cx="5368925" cy="609600"/>
          </a:xfrm>
          <a:prstGeom prst="rect">
            <a:avLst/>
          </a:prstGeom>
          <a:solidFill>
            <a:srgbClr val="0000FF"/>
          </a:solidFill>
          <a:ln w="9525">
            <a:noFill/>
            <a:miter lim="800000"/>
            <a:headEnd/>
            <a:tailEnd/>
          </a:ln>
        </p:spPr>
        <p:txBody>
          <a:bodyPr>
            <a:spAutoFit/>
          </a:bodyPr>
          <a:lstStyle/>
          <a:p>
            <a:pPr algn="ctr"/>
            <a:r>
              <a:rPr lang="en-US" sz="3400" b="1">
                <a:solidFill>
                  <a:schemeClr val="bg1"/>
                </a:solidFill>
              </a:rPr>
              <a:t>What is lithography?</a:t>
            </a:r>
          </a:p>
        </p:txBody>
      </p:sp>
      <p:sp>
        <p:nvSpPr>
          <p:cNvPr id="23555" name="Slide Number Placeholder 3"/>
          <p:cNvSpPr txBox="1">
            <a:spLocks noGrp="1"/>
          </p:cNvSpPr>
          <p:nvPr/>
        </p:nvSpPr>
        <p:spPr bwMode="auto">
          <a:xfrm>
            <a:off x="6572250" y="6000750"/>
            <a:ext cx="2133600" cy="476250"/>
          </a:xfrm>
          <a:prstGeom prst="rect">
            <a:avLst/>
          </a:prstGeom>
          <a:noFill/>
          <a:ln w="9525">
            <a:noFill/>
            <a:miter lim="800000"/>
            <a:headEnd/>
            <a:tailEnd/>
          </a:ln>
        </p:spPr>
        <p:txBody>
          <a:bodyPr/>
          <a:lstStyle/>
          <a:p>
            <a:pPr algn="r"/>
            <a:fld id="{76D63FD5-7AB0-4095-9CD5-9B3EB7BC2D7D}" type="slidenum">
              <a:rPr lang="zh-CN" altLang="en-US" sz="2000" b="1">
                <a:latin typeface="Arial" pitchFamily="34" charset="0"/>
                <a:ea typeface="宋体" pitchFamily="2" charset="-122"/>
              </a:rPr>
              <a:pPr algn="r"/>
              <a:t>34</a:t>
            </a:fld>
            <a:endParaRPr lang="en-US" altLang="zh-CN" sz="2000" b="1">
              <a:latin typeface="Arial" pitchFamily="34" charset="0"/>
              <a:ea typeface="宋体" pitchFamily="2" charset="-122"/>
            </a:endParaRPr>
          </a:p>
        </p:txBody>
      </p:sp>
      <p:pic>
        <p:nvPicPr>
          <p:cNvPr id="23556" name="Picture 12" descr="http://9610.com/baike/tabei2.jpg"/>
          <p:cNvPicPr>
            <a:picLocks noChangeAspect="1" noChangeArrowheads="1"/>
          </p:cNvPicPr>
          <p:nvPr/>
        </p:nvPicPr>
        <p:blipFill>
          <a:blip r:embed="rId3" cstate="print"/>
          <a:srcRect/>
          <a:stretch>
            <a:fillRect/>
          </a:stretch>
        </p:blipFill>
        <p:spPr bwMode="auto">
          <a:xfrm>
            <a:off x="2268538" y="1125538"/>
            <a:ext cx="4032250" cy="53752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2"/>
          <p:cNvSpPr txBox="1">
            <a:spLocks noChangeArrowheads="1"/>
          </p:cNvSpPr>
          <p:nvPr/>
        </p:nvSpPr>
        <p:spPr bwMode="auto">
          <a:xfrm>
            <a:off x="1692275" y="115888"/>
            <a:ext cx="5368925" cy="609600"/>
          </a:xfrm>
          <a:prstGeom prst="rect">
            <a:avLst/>
          </a:prstGeom>
          <a:solidFill>
            <a:srgbClr val="0000FF"/>
          </a:solidFill>
          <a:ln w="9525">
            <a:noFill/>
            <a:miter lim="800000"/>
            <a:headEnd/>
            <a:tailEnd/>
          </a:ln>
        </p:spPr>
        <p:txBody>
          <a:bodyPr>
            <a:spAutoFit/>
          </a:bodyPr>
          <a:lstStyle/>
          <a:p>
            <a:pPr algn="ctr"/>
            <a:r>
              <a:rPr lang="en-US" sz="3400" b="1">
                <a:solidFill>
                  <a:schemeClr val="bg1"/>
                </a:solidFill>
              </a:rPr>
              <a:t>Photolithography</a:t>
            </a:r>
          </a:p>
        </p:txBody>
      </p:sp>
      <p:sp>
        <p:nvSpPr>
          <p:cNvPr id="24579" name="Slide Number Placeholder 3"/>
          <p:cNvSpPr txBox="1">
            <a:spLocks noGrp="1"/>
          </p:cNvSpPr>
          <p:nvPr/>
        </p:nvSpPr>
        <p:spPr bwMode="auto">
          <a:xfrm>
            <a:off x="6572250" y="6000750"/>
            <a:ext cx="2133600" cy="476250"/>
          </a:xfrm>
          <a:prstGeom prst="rect">
            <a:avLst/>
          </a:prstGeom>
          <a:noFill/>
          <a:ln w="9525">
            <a:noFill/>
            <a:miter lim="800000"/>
            <a:headEnd/>
            <a:tailEnd/>
          </a:ln>
        </p:spPr>
        <p:txBody>
          <a:bodyPr/>
          <a:lstStyle/>
          <a:p>
            <a:pPr algn="r"/>
            <a:fld id="{F0A5AC77-4F6B-4EFC-B0F8-C7782F8296D3}" type="slidenum">
              <a:rPr lang="zh-CN" altLang="en-US" sz="2000" b="1">
                <a:latin typeface="Arial" pitchFamily="34" charset="0"/>
                <a:ea typeface="宋体" pitchFamily="2" charset="-122"/>
              </a:rPr>
              <a:pPr algn="r"/>
              <a:t>35</a:t>
            </a:fld>
            <a:endParaRPr lang="en-US" altLang="zh-CN" sz="2000" b="1">
              <a:latin typeface="Arial" pitchFamily="34" charset="0"/>
              <a:ea typeface="宋体" pitchFamily="2" charset="-122"/>
            </a:endParaRPr>
          </a:p>
        </p:txBody>
      </p:sp>
      <p:pic>
        <p:nvPicPr>
          <p:cNvPr id="24580" name="Picture 6" descr="http://bak2.beareyes.com.cn/2/lib/200712/05/247/2.jpg"/>
          <p:cNvPicPr>
            <a:picLocks noChangeAspect="1" noChangeArrowheads="1"/>
          </p:cNvPicPr>
          <p:nvPr/>
        </p:nvPicPr>
        <p:blipFill>
          <a:blip r:embed="rId3" cstate="print"/>
          <a:srcRect/>
          <a:stretch>
            <a:fillRect/>
          </a:stretch>
        </p:blipFill>
        <p:spPr bwMode="auto">
          <a:xfrm>
            <a:off x="827088" y="981075"/>
            <a:ext cx="7345362" cy="55086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2"/>
          <p:cNvSpPr txBox="1">
            <a:spLocks noChangeArrowheads="1"/>
          </p:cNvSpPr>
          <p:nvPr/>
        </p:nvSpPr>
        <p:spPr bwMode="auto">
          <a:xfrm>
            <a:off x="1692275" y="115888"/>
            <a:ext cx="5368925" cy="609600"/>
          </a:xfrm>
          <a:prstGeom prst="rect">
            <a:avLst/>
          </a:prstGeom>
          <a:solidFill>
            <a:srgbClr val="0000FF"/>
          </a:solidFill>
          <a:ln w="9525">
            <a:noFill/>
            <a:miter lim="800000"/>
            <a:headEnd/>
            <a:tailEnd/>
          </a:ln>
        </p:spPr>
        <p:txBody>
          <a:bodyPr>
            <a:spAutoFit/>
          </a:bodyPr>
          <a:lstStyle/>
          <a:p>
            <a:pPr algn="ctr"/>
            <a:r>
              <a:rPr lang="en-US" sz="3400" b="1">
                <a:solidFill>
                  <a:schemeClr val="bg1"/>
                </a:solidFill>
              </a:rPr>
              <a:t>Photolithography</a:t>
            </a:r>
          </a:p>
        </p:txBody>
      </p:sp>
      <p:sp>
        <p:nvSpPr>
          <p:cNvPr id="25603" name="Slide Number Placeholder 3"/>
          <p:cNvSpPr txBox="1">
            <a:spLocks noGrp="1"/>
          </p:cNvSpPr>
          <p:nvPr/>
        </p:nvSpPr>
        <p:spPr bwMode="auto">
          <a:xfrm>
            <a:off x="6572250" y="6000750"/>
            <a:ext cx="2133600" cy="476250"/>
          </a:xfrm>
          <a:prstGeom prst="rect">
            <a:avLst/>
          </a:prstGeom>
          <a:noFill/>
          <a:ln w="9525">
            <a:noFill/>
            <a:miter lim="800000"/>
            <a:headEnd/>
            <a:tailEnd/>
          </a:ln>
        </p:spPr>
        <p:txBody>
          <a:bodyPr/>
          <a:lstStyle/>
          <a:p>
            <a:pPr algn="r"/>
            <a:fld id="{4022D229-B952-4AFB-BB81-111F17D7256E}" type="slidenum">
              <a:rPr lang="zh-CN" altLang="en-US" sz="2000" b="1">
                <a:latin typeface="Arial" pitchFamily="34" charset="0"/>
                <a:ea typeface="宋体" pitchFamily="2" charset="-122"/>
              </a:rPr>
              <a:pPr algn="r"/>
              <a:t>36</a:t>
            </a:fld>
            <a:endParaRPr lang="en-US" altLang="zh-CN" sz="2000" b="1">
              <a:latin typeface="Arial" pitchFamily="34" charset="0"/>
              <a:ea typeface="宋体" pitchFamily="2" charset="-122"/>
            </a:endParaRPr>
          </a:p>
        </p:txBody>
      </p:sp>
      <p:pic>
        <p:nvPicPr>
          <p:cNvPr id="25604" name="Picture 2" descr="http://www.grin.com/object/external_document.260422/4b1bbdb1dd1d1f9cecaa6d86b1773a6b_LARGE.png"/>
          <p:cNvPicPr>
            <a:picLocks noChangeAspect="1" noChangeArrowheads="1"/>
          </p:cNvPicPr>
          <p:nvPr/>
        </p:nvPicPr>
        <p:blipFill>
          <a:blip r:embed="rId3" cstate="print"/>
          <a:srcRect/>
          <a:stretch>
            <a:fillRect/>
          </a:stretch>
        </p:blipFill>
        <p:spPr bwMode="auto">
          <a:xfrm>
            <a:off x="468313" y="1196975"/>
            <a:ext cx="8275637" cy="45354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2"/>
          <p:cNvSpPr txBox="1">
            <a:spLocks noChangeArrowheads="1"/>
          </p:cNvSpPr>
          <p:nvPr/>
        </p:nvSpPr>
        <p:spPr bwMode="auto">
          <a:xfrm>
            <a:off x="1692275" y="115888"/>
            <a:ext cx="5368925" cy="609600"/>
          </a:xfrm>
          <a:prstGeom prst="rect">
            <a:avLst/>
          </a:prstGeom>
          <a:solidFill>
            <a:srgbClr val="0000FF"/>
          </a:solidFill>
          <a:ln w="9525">
            <a:noFill/>
            <a:miter lim="800000"/>
            <a:headEnd/>
            <a:tailEnd/>
          </a:ln>
        </p:spPr>
        <p:txBody>
          <a:bodyPr>
            <a:spAutoFit/>
          </a:bodyPr>
          <a:lstStyle/>
          <a:p>
            <a:pPr algn="ctr"/>
            <a:r>
              <a:rPr lang="en-US" sz="3400" b="1">
                <a:solidFill>
                  <a:schemeClr val="bg1"/>
                </a:solidFill>
              </a:rPr>
              <a:t>Photolithography</a:t>
            </a:r>
          </a:p>
        </p:txBody>
      </p:sp>
      <p:sp>
        <p:nvSpPr>
          <p:cNvPr id="26627" name="Slide Number Placeholder 3"/>
          <p:cNvSpPr txBox="1">
            <a:spLocks noGrp="1"/>
          </p:cNvSpPr>
          <p:nvPr/>
        </p:nvSpPr>
        <p:spPr bwMode="auto">
          <a:xfrm>
            <a:off x="6572250" y="6000750"/>
            <a:ext cx="2133600" cy="476250"/>
          </a:xfrm>
          <a:prstGeom prst="rect">
            <a:avLst/>
          </a:prstGeom>
          <a:noFill/>
          <a:ln w="9525">
            <a:noFill/>
            <a:miter lim="800000"/>
            <a:headEnd/>
            <a:tailEnd/>
          </a:ln>
        </p:spPr>
        <p:txBody>
          <a:bodyPr/>
          <a:lstStyle/>
          <a:p>
            <a:pPr algn="r"/>
            <a:fld id="{D2B58F7E-9C63-48F1-AF3C-235DE2E1F10F}" type="slidenum">
              <a:rPr lang="zh-CN" altLang="en-US" sz="2000" b="1">
                <a:latin typeface="Arial" pitchFamily="34" charset="0"/>
                <a:ea typeface="宋体" pitchFamily="2" charset="-122"/>
              </a:rPr>
              <a:pPr algn="r"/>
              <a:t>37</a:t>
            </a:fld>
            <a:endParaRPr lang="en-US" altLang="zh-CN" sz="2000" b="1">
              <a:latin typeface="Arial" pitchFamily="34" charset="0"/>
              <a:ea typeface="宋体" pitchFamily="2" charset="-122"/>
            </a:endParaRPr>
          </a:p>
        </p:txBody>
      </p:sp>
      <p:pic>
        <p:nvPicPr>
          <p:cNvPr id="26628" name="Picture 8" descr="http://www-users.york.ac.uk/~ah566/facilities/photo.jpg"/>
          <p:cNvPicPr>
            <a:picLocks noChangeAspect="1" noChangeArrowheads="1"/>
          </p:cNvPicPr>
          <p:nvPr/>
        </p:nvPicPr>
        <p:blipFill>
          <a:blip r:embed="rId3" cstate="print"/>
          <a:srcRect/>
          <a:stretch>
            <a:fillRect/>
          </a:stretch>
        </p:blipFill>
        <p:spPr bwMode="auto">
          <a:xfrm>
            <a:off x="971550" y="1052513"/>
            <a:ext cx="7200900" cy="54006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2"/>
          <p:cNvSpPr txBox="1">
            <a:spLocks noChangeArrowheads="1"/>
          </p:cNvSpPr>
          <p:nvPr/>
        </p:nvSpPr>
        <p:spPr bwMode="auto">
          <a:xfrm>
            <a:off x="827088" y="115888"/>
            <a:ext cx="7632700" cy="615950"/>
          </a:xfrm>
          <a:prstGeom prst="rect">
            <a:avLst/>
          </a:prstGeom>
          <a:solidFill>
            <a:srgbClr val="0000FF"/>
          </a:solidFill>
          <a:ln w="9525">
            <a:noFill/>
            <a:miter lim="800000"/>
            <a:headEnd/>
            <a:tailEnd/>
          </a:ln>
        </p:spPr>
        <p:txBody>
          <a:bodyPr>
            <a:spAutoFit/>
          </a:bodyPr>
          <a:lstStyle/>
          <a:p>
            <a:pPr algn="ctr"/>
            <a:r>
              <a:rPr lang="en-US" sz="3400" b="1">
                <a:solidFill>
                  <a:schemeClr val="bg1"/>
                </a:solidFill>
              </a:rPr>
              <a:t>Resolution of Photolithography</a:t>
            </a:r>
          </a:p>
        </p:txBody>
      </p:sp>
      <p:sp>
        <p:nvSpPr>
          <p:cNvPr id="27651" name="Slide Number Placeholder 3"/>
          <p:cNvSpPr txBox="1">
            <a:spLocks noGrp="1"/>
          </p:cNvSpPr>
          <p:nvPr/>
        </p:nvSpPr>
        <p:spPr bwMode="auto">
          <a:xfrm>
            <a:off x="6572250" y="6000750"/>
            <a:ext cx="2133600" cy="476250"/>
          </a:xfrm>
          <a:prstGeom prst="rect">
            <a:avLst/>
          </a:prstGeom>
          <a:noFill/>
          <a:ln w="9525">
            <a:noFill/>
            <a:miter lim="800000"/>
            <a:headEnd/>
            <a:tailEnd/>
          </a:ln>
        </p:spPr>
        <p:txBody>
          <a:bodyPr/>
          <a:lstStyle/>
          <a:p>
            <a:pPr algn="r"/>
            <a:fld id="{09AF8B21-A641-4CD9-AD31-3DA5249BF77A}" type="slidenum">
              <a:rPr lang="zh-CN" altLang="en-US" sz="2000" b="1">
                <a:latin typeface="Arial" pitchFamily="34" charset="0"/>
                <a:ea typeface="宋体" pitchFamily="2" charset="-122"/>
              </a:rPr>
              <a:pPr algn="r"/>
              <a:t>38</a:t>
            </a:fld>
            <a:endParaRPr lang="en-US" altLang="zh-CN" sz="2000" b="1">
              <a:latin typeface="Arial" pitchFamily="34" charset="0"/>
              <a:ea typeface="宋体" pitchFamily="2" charset="-122"/>
            </a:endParaRPr>
          </a:p>
        </p:txBody>
      </p:sp>
      <p:pic>
        <p:nvPicPr>
          <p:cNvPr id="27652" name="Picture 3" descr="http://images.bit-tech.net/content_images/2010/06/how-to-make-a-cpu-from-sand-to-shelf/how-to-make-a-cpu17b.jpg"/>
          <p:cNvPicPr>
            <a:picLocks noChangeAspect="1" noChangeArrowheads="1"/>
          </p:cNvPicPr>
          <p:nvPr/>
        </p:nvPicPr>
        <p:blipFill>
          <a:blip r:embed="rId3" cstate="print"/>
          <a:srcRect l="27682" r="27682"/>
          <a:stretch>
            <a:fillRect/>
          </a:stretch>
        </p:blipFill>
        <p:spPr bwMode="auto">
          <a:xfrm>
            <a:off x="900113" y="1116013"/>
            <a:ext cx="2376487" cy="4257675"/>
          </a:xfrm>
          <a:prstGeom prst="rect">
            <a:avLst/>
          </a:prstGeom>
          <a:noFill/>
          <a:ln w="9525">
            <a:noFill/>
            <a:miter lim="800000"/>
            <a:headEnd/>
            <a:tailEnd/>
          </a:ln>
        </p:spPr>
      </p:pic>
      <p:pic>
        <p:nvPicPr>
          <p:cNvPr id="27653" name="Picture 5" descr="http://www.stoner.leeds.ac.uk/images/research/AndDev"/>
          <p:cNvPicPr>
            <a:picLocks noChangeAspect="1" noChangeArrowheads="1"/>
          </p:cNvPicPr>
          <p:nvPr/>
        </p:nvPicPr>
        <p:blipFill>
          <a:blip r:embed="rId4" cstate="print"/>
          <a:srcRect/>
          <a:stretch>
            <a:fillRect/>
          </a:stretch>
        </p:blipFill>
        <p:spPr bwMode="auto">
          <a:xfrm>
            <a:off x="4140200" y="1125538"/>
            <a:ext cx="4176713" cy="4167187"/>
          </a:xfrm>
          <a:prstGeom prst="rect">
            <a:avLst/>
          </a:prstGeom>
          <a:noFill/>
          <a:ln w="9525">
            <a:noFill/>
            <a:miter lim="800000"/>
            <a:headEnd/>
            <a:tailEnd/>
          </a:ln>
        </p:spPr>
      </p:pic>
      <p:sp>
        <p:nvSpPr>
          <p:cNvPr id="27654" name="TextBox 6"/>
          <p:cNvSpPr txBox="1">
            <a:spLocks noChangeArrowheads="1"/>
          </p:cNvSpPr>
          <p:nvPr/>
        </p:nvSpPr>
        <p:spPr bwMode="auto">
          <a:xfrm>
            <a:off x="2771775" y="5732463"/>
            <a:ext cx="4167188" cy="647700"/>
          </a:xfrm>
          <a:prstGeom prst="rect">
            <a:avLst/>
          </a:prstGeom>
          <a:noFill/>
          <a:ln w="9525">
            <a:noFill/>
            <a:miter lim="800000"/>
            <a:headEnd/>
            <a:tailEnd/>
          </a:ln>
        </p:spPr>
        <p:txBody>
          <a:bodyPr wrap="none">
            <a:spAutoFit/>
          </a:bodyPr>
          <a:lstStyle/>
          <a:p>
            <a:r>
              <a:rPr lang="pt-BR" sz="3600" b="1">
                <a:solidFill>
                  <a:srgbClr val="0000FF"/>
                </a:solidFill>
              </a:rPr>
              <a:t>Resulution: </a:t>
            </a:r>
            <a:r>
              <a:rPr lang="pt-BR" sz="3600" b="1">
                <a:solidFill>
                  <a:srgbClr val="FF0000"/>
                </a:solidFill>
              </a:rPr>
              <a:t>~1 </a:t>
            </a:r>
            <a:r>
              <a:rPr lang="el-GR" sz="3600" b="1">
                <a:solidFill>
                  <a:srgbClr val="FF0000"/>
                </a:solidFill>
              </a:rPr>
              <a:t>μ</a:t>
            </a:r>
            <a:r>
              <a:rPr lang="pt-BR" sz="3600" b="1">
                <a:solidFill>
                  <a:srgbClr val="FF0000"/>
                </a:solidFill>
              </a:rPr>
              <a:t>m</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2"/>
          <p:cNvSpPr txBox="1">
            <a:spLocks noChangeArrowheads="1"/>
          </p:cNvSpPr>
          <p:nvPr/>
        </p:nvSpPr>
        <p:spPr bwMode="auto">
          <a:xfrm>
            <a:off x="1692275" y="115888"/>
            <a:ext cx="5368925" cy="615950"/>
          </a:xfrm>
          <a:prstGeom prst="rect">
            <a:avLst/>
          </a:prstGeom>
          <a:solidFill>
            <a:srgbClr val="0000FF"/>
          </a:solidFill>
          <a:ln w="9525">
            <a:noFill/>
            <a:miter lim="800000"/>
            <a:headEnd/>
            <a:tailEnd/>
          </a:ln>
        </p:spPr>
        <p:txBody>
          <a:bodyPr>
            <a:spAutoFit/>
          </a:bodyPr>
          <a:lstStyle/>
          <a:p>
            <a:pPr algn="ctr"/>
            <a:r>
              <a:rPr lang="en-US" sz="3400" b="1">
                <a:solidFill>
                  <a:schemeClr val="bg1"/>
                </a:solidFill>
              </a:rPr>
              <a:t>E-beam lithography</a:t>
            </a:r>
          </a:p>
        </p:txBody>
      </p:sp>
      <p:sp>
        <p:nvSpPr>
          <p:cNvPr id="28675" name="Slide Number Placeholder 3"/>
          <p:cNvSpPr txBox="1">
            <a:spLocks noGrp="1"/>
          </p:cNvSpPr>
          <p:nvPr/>
        </p:nvSpPr>
        <p:spPr bwMode="auto">
          <a:xfrm>
            <a:off x="6572250" y="6000750"/>
            <a:ext cx="2133600" cy="476250"/>
          </a:xfrm>
          <a:prstGeom prst="rect">
            <a:avLst/>
          </a:prstGeom>
          <a:noFill/>
          <a:ln w="9525">
            <a:noFill/>
            <a:miter lim="800000"/>
            <a:headEnd/>
            <a:tailEnd/>
          </a:ln>
        </p:spPr>
        <p:txBody>
          <a:bodyPr/>
          <a:lstStyle/>
          <a:p>
            <a:pPr algn="r"/>
            <a:fld id="{369BCE64-20BE-4B8C-A35E-D3B87AE3D948}" type="slidenum">
              <a:rPr lang="zh-CN" altLang="en-US" sz="2000" b="1">
                <a:latin typeface="Arial" pitchFamily="34" charset="0"/>
                <a:ea typeface="宋体" pitchFamily="2" charset="-122"/>
              </a:rPr>
              <a:pPr algn="r"/>
              <a:t>39</a:t>
            </a:fld>
            <a:endParaRPr lang="en-US" altLang="zh-CN" sz="2000" b="1">
              <a:latin typeface="Arial" pitchFamily="34" charset="0"/>
              <a:ea typeface="宋体" pitchFamily="2" charset="-122"/>
            </a:endParaRPr>
          </a:p>
        </p:txBody>
      </p:sp>
      <p:sp>
        <p:nvSpPr>
          <p:cNvPr id="5" name="Rectangle 3"/>
          <p:cNvSpPr>
            <a:spLocks noChangeArrowheads="1"/>
          </p:cNvSpPr>
          <p:nvPr/>
        </p:nvSpPr>
        <p:spPr bwMode="auto">
          <a:xfrm>
            <a:off x="762000" y="1187450"/>
            <a:ext cx="7924800" cy="954088"/>
          </a:xfrm>
          <a:prstGeom prst="rect">
            <a:avLst/>
          </a:prstGeom>
          <a:noFill/>
          <a:ln w="9525">
            <a:noFill/>
            <a:miter lim="800000"/>
            <a:headEnd/>
            <a:tailEnd/>
          </a:ln>
        </p:spPr>
        <p:txBody>
          <a:bodyPr>
            <a:spAutoFit/>
          </a:bodyPr>
          <a:lstStyle/>
          <a:p>
            <a:pPr marL="514350" indent="-514350">
              <a:defRPr/>
            </a:pPr>
            <a:r>
              <a:rPr lang="de-DE" sz="2400" b="1" dirty="0">
                <a:solidFill>
                  <a:srgbClr val="FF0000"/>
                </a:solidFill>
              </a:rPr>
              <a:t>Question: </a:t>
            </a:r>
          </a:p>
          <a:p>
            <a:pPr marL="514350" indent="-514350">
              <a:defRPr/>
            </a:pPr>
            <a:endParaRPr lang="de-DE" sz="800" b="1" dirty="0">
              <a:solidFill>
                <a:srgbClr val="FF0000"/>
              </a:solidFill>
            </a:endParaRPr>
          </a:p>
          <a:p>
            <a:pPr algn="just">
              <a:defRPr/>
            </a:pPr>
            <a:r>
              <a:rPr lang="de-DE" sz="2400" b="1" dirty="0"/>
              <a:t>How to improve the resolution of lithography? </a:t>
            </a:r>
          </a:p>
        </p:txBody>
      </p:sp>
      <p:sp>
        <p:nvSpPr>
          <p:cNvPr id="6" name="Rectangle 5"/>
          <p:cNvSpPr>
            <a:spLocks noChangeArrowheads="1"/>
          </p:cNvSpPr>
          <p:nvPr/>
        </p:nvSpPr>
        <p:spPr bwMode="auto">
          <a:xfrm>
            <a:off x="900113" y="3789363"/>
            <a:ext cx="7215187" cy="1200150"/>
          </a:xfrm>
          <a:prstGeom prst="rect">
            <a:avLst/>
          </a:prstGeom>
          <a:noFill/>
          <a:ln w="9525">
            <a:noFill/>
            <a:miter lim="800000"/>
            <a:headEnd/>
            <a:tailEnd/>
          </a:ln>
        </p:spPr>
        <p:txBody>
          <a:bodyPr>
            <a:spAutoFit/>
          </a:bodyPr>
          <a:lstStyle/>
          <a:p>
            <a:pPr marL="514350" indent="-514350"/>
            <a:r>
              <a:rPr lang="de-DE" sz="2400" b="1">
                <a:solidFill>
                  <a:srgbClr val="0000CC"/>
                </a:solidFill>
              </a:rPr>
              <a:t>Answer: </a:t>
            </a:r>
          </a:p>
          <a:p>
            <a:pPr marL="514350" indent="-514350"/>
            <a:endParaRPr lang="de-DE" sz="2400" b="1">
              <a:solidFill>
                <a:srgbClr val="0000CC"/>
              </a:solidFill>
            </a:endParaRPr>
          </a:p>
          <a:p>
            <a:pPr marL="514350" indent="-514350"/>
            <a:r>
              <a:rPr lang="de-DE" sz="2400" b="1"/>
              <a:t>Use beams with much shorter wave length! </a:t>
            </a:r>
          </a:p>
        </p:txBody>
      </p:sp>
      <p:sp>
        <p:nvSpPr>
          <p:cNvPr id="7" name="Rectangle 6"/>
          <p:cNvSpPr>
            <a:spLocks noChangeArrowheads="1"/>
          </p:cNvSpPr>
          <p:nvPr/>
        </p:nvSpPr>
        <p:spPr bwMode="auto">
          <a:xfrm>
            <a:off x="755650" y="2636838"/>
            <a:ext cx="6500813" cy="523875"/>
          </a:xfrm>
          <a:prstGeom prst="rect">
            <a:avLst/>
          </a:prstGeom>
          <a:noFill/>
          <a:ln w="9525">
            <a:noFill/>
            <a:miter lim="800000"/>
            <a:headEnd/>
            <a:tailEnd/>
          </a:ln>
        </p:spPr>
        <p:txBody>
          <a:bodyPr wrap="none">
            <a:spAutoFit/>
          </a:bodyPr>
          <a:lstStyle/>
          <a:p>
            <a:r>
              <a:rPr lang="pt-BR" sz="2800" b="1"/>
              <a:t>Rayleigh Criterion:   </a:t>
            </a:r>
            <a:r>
              <a:rPr lang="el-GR" sz="2800" b="1"/>
              <a:t>θ</a:t>
            </a:r>
            <a:r>
              <a:rPr lang="pt-BR" sz="2800" b="1" baseline="-25000"/>
              <a:t>R </a:t>
            </a:r>
            <a:r>
              <a:rPr lang="pt-BR" sz="2800" b="1"/>
              <a:t>= 1.22 </a:t>
            </a:r>
            <a:r>
              <a:rPr lang="el-GR" sz="2800" b="1">
                <a:latin typeface="Times New Roman" pitchFamily="18" charset="0"/>
                <a:cs typeface="Times New Roman" pitchFamily="18" charset="0"/>
              </a:rPr>
              <a:t>λ</a:t>
            </a:r>
            <a:r>
              <a:rPr lang="pt-BR" sz="2800" b="1"/>
              <a:t>/D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1301750" y="112713"/>
            <a:ext cx="6699250" cy="579437"/>
          </a:xfrm>
          <a:prstGeom prst="rect">
            <a:avLst/>
          </a:prstGeom>
          <a:solidFill>
            <a:srgbClr val="0000FF"/>
          </a:solidFill>
          <a:ln w="9525">
            <a:noFill/>
            <a:miter lim="800000"/>
            <a:headEnd/>
            <a:tailEnd/>
          </a:ln>
        </p:spPr>
        <p:txBody>
          <a:bodyPr>
            <a:spAutoFit/>
          </a:bodyPr>
          <a:lstStyle/>
          <a:p>
            <a:pPr algn="ctr"/>
            <a:r>
              <a:rPr lang="en-US" sz="3200" b="1" dirty="0" err="1" smtClean="0">
                <a:solidFill>
                  <a:schemeClr val="bg1"/>
                </a:solidFill>
              </a:rPr>
              <a:t>Pode</a:t>
            </a:r>
            <a:r>
              <a:rPr lang="en-US" sz="3200" b="1" dirty="0" smtClean="0">
                <a:solidFill>
                  <a:schemeClr val="bg1"/>
                </a:solidFill>
              </a:rPr>
              <a:t> </a:t>
            </a:r>
            <a:r>
              <a:rPr lang="en-US" sz="3200" b="1" dirty="0" err="1" smtClean="0">
                <a:solidFill>
                  <a:schemeClr val="bg1"/>
                </a:solidFill>
              </a:rPr>
              <a:t>escapar</a:t>
            </a:r>
            <a:r>
              <a:rPr lang="en-US" sz="3200" b="1" dirty="0" smtClean="0">
                <a:solidFill>
                  <a:schemeClr val="bg1"/>
                </a:solidFill>
              </a:rPr>
              <a:t> de </a:t>
            </a:r>
            <a:r>
              <a:rPr lang="en-US" sz="3200" b="1" dirty="0" err="1" smtClean="0">
                <a:solidFill>
                  <a:schemeClr val="bg1"/>
                </a:solidFill>
              </a:rPr>
              <a:t>magnetismo</a:t>
            </a:r>
            <a:r>
              <a:rPr lang="en-US" sz="3200" b="1" dirty="0" smtClean="0">
                <a:solidFill>
                  <a:schemeClr val="bg1"/>
                </a:solidFill>
              </a:rPr>
              <a:t>?</a:t>
            </a:r>
            <a:endParaRPr lang="en-US" sz="3200" b="1" dirty="0">
              <a:solidFill>
                <a:schemeClr val="bg1"/>
              </a:solidFill>
            </a:endParaRPr>
          </a:p>
        </p:txBody>
      </p:sp>
      <p:sp>
        <p:nvSpPr>
          <p:cNvPr id="13318"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4D11AB63-EAC2-497E-8993-4939D2CC351E}" type="slidenum">
              <a:rPr lang="zh-CN" altLang="en-US" sz="2000" b="1">
                <a:latin typeface="Arial" pitchFamily="34" charset="0"/>
                <a:ea typeface="宋体" pitchFamily="2" charset="-122"/>
              </a:rPr>
              <a:pPr algn="r"/>
              <a:t>4</a:t>
            </a:fld>
            <a:endParaRPr lang="en-US" altLang="zh-CN" sz="2000" b="1">
              <a:latin typeface="Arial" pitchFamily="34" charset="0"/>
              <a:ea typeface="宋体" pitchFamily="2" charset="-122"/>
            </a:endParaRPr>
          </a:p>
        </p:txBody>
      </p:sp>
      <p:sp>
        <p:nvSpPr>
          <p:cNvPr id="129030" name="AutoShape 6" descr="data:image/jpeg;base64,/9j/4AAQSkZJRgABAQAAAQABAAD/2wCEAAkGBhQSEBQUEhQVFBQVFBQXFxcUFxQUFRQUFBQXFRQVFxQXHCYfFxwkHBQVHy8gJCcpLCwsFR4xNTAqNSYrLCkBCQoKDgwOGA8PGiwkHx8sLCwtKiwpLCwqLCwvLCwpLCwsLCksKSwsKSktLCwpLCksLCwpLCksLSwsLCkpKSksKf/AABEIALYBFAMBIgACEQEDEQH/xAAcAAACAgMBAQAAAAAAAAAAAAAAAQQFAgMGBwj/xABFEAABBAADBQYDBAYIBQUAAAABAAIDEQQSIQUGMUFREyJhcYGRBzKhFEKxwXKSsuHw8RUWI1KCg8LRJGJzs8MzNURTov/EABoBAQADAQEBAAAAAAAAAAAAAAABAgQDBQb/xAAoEQEBAAIBBAICAQQDAAAAAAAAAQIRAxIhMUEEEyJRMmGRofAFcYH/2gAMAwEAAhEDEQA/APFEIQrICEIQCAhNAFCEkAhCEBSE0kDTKSZQJNjCTQ1PRS9l7KfiJAyMWSfQL0zYG4sUVZu+/meXuuefJMXTDjufh5/g92pHiz3dOYNqUdz3WB2gF/3muAHTUWvZY8NEwUGsBFaUOHVW2B2PDK2jG0lwA15cf49Fn++2u14NR89Y3dWeNubKHt6xkPrzbxHsqhe772bjmG3QHTi5oOmmtjy1Xne1N3u1Fj/1CfVx4nz/ABXfDk35Z8sdOLQtuIw7mOLXCiOIWpdVQhCEAhFIQCEIQCEIQCSEINjViU2pFW9BJJ2kqgQUJoEhCEAhCEDSTSQCaEIEmgoQCdJLbAzM5o6uA9yg9Y+GW7+TDmQjvynTwaP9z+C7+DYuSr4nkqvd8COCEdI2e5Fn6lXLtq2bOq863dtr1cMbjjJGjG7LqrFLOB2TgjEY8uUaSVx4Ktk9OnfXdvnxIOlrlJtls7V2UGxw0097B8OPJXbjXFV85Gck/Q68uHsrYXuzc+G8XIb+bp54jPGBmj1fx7zasm+dH815mvodj2O4kG9HA8MoFEa+BPuOi8G25s7sMTND/wDXI9o8QD3T6ivdbcL6ecgpJlC6JCEIQJATSQNCaxQNCSaDJiTk2pOVr4GKE0lUCaEkAhNJA0JJ2gEWhCAQhCBJoQgKU3ZLLnhHWVg93BQlZ7vbNmxGJjZh25pbzNFhvyd68ziAOChMe47KsxsaTqAB7afkrmLBitdSucwG24mAuefmecoAJJsA90cTxUXH/ESBpPznldae6wdF3dPUnJNTdde5o50tLqXObO2q/ExGWEZgCdOBNDULits754kPLbdGWmi1tA+ryD9FMwtuk5ZzGberSwNPOulrn9oYYtdobK4TZe8OJdbmiVx594nnoD3fqCasWF2ew8a57T2rXA9HDn0B4HzBUZYXGqTOZRXx7ayOJJFNOt+GhH19rVFvpua+Z0mNifHlka2QQuc4TODY2iQtaRRqiau69l0WN2O9kpfQDONDUknS3dTrw4DXqbyaI5gzK5r5GlpbXLKdY79Dp1Vry3HvHLj+PM7+XZ4yhZzAZnZeFmvK9PosFuYQhCECQmhAIpNJAkJoQZtWLk2pOU+gkISUBoQhAIQhAkJoQCEIQCEWhAk0IQCud0p8uMh7xZndkzAkFpf3WuBHRxafRU63YPEmORjxxY9rh5tcHD6gKLNzS2OXTlL+nsOI2S7FxSxQEWHsGZw0oxtL3a/NV5aHNh6rnn/C6cOJb2jjwvKGgg6HmdCNK146rvcLtGJpGJh7seIa14sUKo/MOTgSQT/yjwKNobxue28zQzNwa4WR4gG+Xgskys8PQ+uZd607h7I+y4eaI8e0zE8fma26PTSvdVsOBY6TJiBrZLX0O/yzcNfLra6Td3HNla9wAym2gg8cjiD7m68lRbZfZFSNEovJEaLX2RoRxFdRwVbuumOMi3h2ZDG00XP8Gta0DlrQFpSTRRspmuvE/MSTft4KiZtSaJ5ZLFkceFG2uHHuuujw8+qi4naGY8KP8clWrakm1w6e3EcRQ/Hl15LHD4UGRslNzRHM51UXAtNAmta4noB4qFhpDbfPXrp5+Kot7t7GQQvhic4zPDmOGtMa68zteZB0A8+STG2yRx6+mWvMUIQvQeaChCEAikJWgaEIQJNASQZtScm0pOU+hjSE0lAEJoQJFJoQJNCEAgoQgEIQgEITpAlkEqRmQenbk7wxzYNmFfpNBnyXwkicS9wvhYvnyAPWrWXdxryXOJIvutBrj1IXlOxNo9jiI5B91wsDUlp0cK8iV7jKwujtgLh82gJsVfKuIWbkx1dxt4OT1VTvFs0iONuDuNzW5e6TTtcwLhzo3rxGbxpc1s/FytmcMRTCDRLiG2eNkk6q3xrhLmE8s0TDYYIKqgdTIS05iemgHiqmJmBjddS4h4OhloMHTuaZvXRRPDtZ4u/8unn3himHZlzJAReW2uo1pwvXxUGeGy3StBd8Qcut+Oq2YaPtRZHHgOAA63zKkiC3kH7p8tAPbh+C51NbcK0kWdOd+Zul5jv5DlxjvFrfwXp0smWmjnQNEXxHAri/iXsk9rE8D5mOF9cpv3731C6cfbL/ALZOXvNuDQhC1MwQhCASTQgAhCEAhJCDNqTk2pOU+gkkIUBoSTQCEJIBCEIGhCEFjsvAxubJLMXCOPIMrKD5JJMxYxpcCGio3uLiDQbwJIUn7fhB8uDcf+piXu/YjYtUJrAP/wCbFRezIZr/AO4FHw8DCwkl+ezlADclZdCXE3x5Vw5pJs2nHbEHLA4f/FJjHfhO1H9YGj5cJgx/lPf/ANyRyrxhD1WQwXj9Ff68v0r1RO/rNJ92LCt8sJhD9XRE/VMb3YkfK9rP0IcOz9mMLU+JhjDRGA7S35pC41d6F2UX5ctFpGDap+rJHXEt2+ONqvteIA6NlkaPZpAUd+8GJPHETnzmlP4uWY2O7Jn7N+T+/ldl4181Vx0UfFuNMbpTbrutB7xs24C3a9Sa5UovHcZupmcvaPY8Gx2LwWEdKbe7DtMjyLdJ/azRtLjzOVg1OpUXDbCgiOgaa0N6/wAfyVPJvT9lZgoNSH4GB2ljK8ulLb6tOf3AVBtTeaRrqot5jgVmywvVdNfHyyYzcemMfGxndAGorxF/7ilz2P26zNlae8b4etrim7xTSHK3ugmiddBZNfX6K7hgjhZne4cLc53M/wAclTKTF0xzud/UXWCNuDnHh1+q5rfTeYYmVrIzccQIBHBzj8zh4aADyvmqvbe87pbZFbY+BP3n/wCw8PfoqaJ4HFThx9+quXNySzpx8FjICDm5H6FRlbMm5EadD0WifZ16x/qnj6dfJaGaVAQm5pBoij46JIkUhCAgEFCCgEk0kGbUnJtScp9DGkIQoDQhJAyhCEAEIRaAQhCC2fX2CPqcVN7Nhgr9spbKhDi0ONNLwCegJAJ9BqjENrBQeM+KP/4woH4FTdiYPOxoAsucQPV1LR8bDqz05c2XTjt2/wARtj4KKOD7IIQ8vfmETs5yACi45nc6r/F0We6Jw8ezMQ58Ub5QZ9XQOlcB2DezAkyEM7xJ1I5+aq9p7Eljc0TSGRxaSLfI8tGYijnAI4XSsNn7lGTDunzxty56Y6y92QWaFVyPPktufx8bxzqy138s0+T+e5NqPdSCBuMhOKBMOY5qzXqxwZ8pB+Yt4Kfv59lkxQ+xtc2NsbWuvMbkDnFxBc4kinNHGtCrHYe7LZ52ROdkDs2tZuDSflvwWe3N12wTuiY4vDcveLcupbZFa9V2+nD7fPfXhmvPl9fVrtvylYjfOE7Fbgw1/amNsXGOgWva5zsufNlIBo5eJpeafYWvxUEbiWte+NriOID5A0kXzpeqw7k4eSFmWR7ZnMa7vAZASA4gtDbqjxs8jR4LzTfjZkmFxTWuFENBa4atJa92rXcDWnksPLeLoyxwvfbbxzl6scs52sXfxJ2IC6CaAHsI4osPqbMfZCoy48w4c+oPULncflkgY9zmh4BDhYskEgmvHQ+q9M/op08MkEjgRJG02ARke5rZGmr+64j0HivHto4F0Ur43inMcWuB5OaaI8fNeZhertfMelyyY38fFTW7SZG0ZAS6tb4X+agYrGvkNvN1wHIeQ5KOmukkjhcqyWcTbKwAU6COlZW1lHGpBYAEuCwJviiGb25+IBHjy8jxUSTZV6tJHg78iFL7bw9E/tHv1RCnlwr28WmuvEe61K++0a6anxOgQ/Csf8zRfVun80TtQoKlYzA5NQbH1CiosEJIQZsSchqHKfQSEUhQBFISQCaEkDQkmEAFf7j46CLGNdiYmSsLXNAeA5rXurK4tOh5jX+9fJUCut0d3ftuKbCX9m3K5731Zaxg1odSSB6quXhfD+UXfxJghY/DjDsbGx0ckmVny5nyZSQL00YNBpopu6GGc2GGRlZmuztsWMzZCW2OYsBP4i7NwkUEDIXudJGSwl7w9zmHO8k1QsOPEAcaK7DcjZOXBYV9XcbXUQSDmJIsC7Go5HyWv4Ocxtt/TL/yWOU7Ttu/2PHyyYqQPkAFCgAG+tloF8B5KbhcPIInRBzgxxNgEAU75hVXR1vXmr7DYR0vee1rHUO60OAHh3gLPO/FWceyVsy58dSa8PKnDn1WyuTh2a5rg5pLXA6EEg+7SD7ELP8AoouJLiXEmyXFzj7uJPhqV2LdlhbG7MHRc78lafFy1rfZxOIrSFtROaGlrtbcP73RwvQ66Uo8uDixbXYfFxhx4jU307SN/EHxHkRyXV7xbLj7IOeyy1wyuBpzHO0u+hoAjgdPBc7E8OGSUAObqHA0f0mn8fLmvH5/57nt9L8a9XDJlPHZE21s58Ej5mOuJ3ZA180YbG2PvAcQcjTmHC9QOJ89+IOBBmbOKIkblca++zT6syfqleh47HdmQJHFzTw07pscHDkSPQ+GqibQ3dbiYCxtAO1jJ4NkbeUnw4tPg4rljlrLbpnhvDX9njbsF0WAwRVlNE5jnMcC1zSWuB4hzTRHoQsC1bGBFjwy25VtKAKRDUQgrMC0PYg1k0gfVa38Q31Pgs3Scggy4Jxu1tah9Fm1yIZYsAtrqP5KnpWbzxVdJxKJjBNFpIlk1Dk2pOU+gkkIUBoQhAJJoQCEk6QC6z4aQtOMeZHZY2wSF9OykjMwVfLUj0BXJro9yRmlmiALnywFrGgXncJY3keGjXG/Aqmf8a6cf84tfiJvRHiuxjjbQhLspoN7hAAAHIEi68PFezbl4Otn4QVf/DQfWJp/NeE7/wCxH4fFgOLCHxsc3syXAADJlJIGoLfqFObhsfLHGHSyZWsYGAzENa0NAaA0HShXJX4vHZT5N3l+T37EbXw2HoTTQxE8BJIxh9ibVXtX4n4DDuydo6ZwsEQAPAI5ZyQ0m9NCfFeJQ7nTE6mME8e8frTVNdue9lAvbp0zLt01n6sJ7en4X414M/PFOzS7AjfZ6aOC0Yj454VpGXDzuHMkxN9hmN/RcBht0c1/2leQtL+pbc2sjj/hA/NR0X9H2YT26PeT42iaF8UOGy59C6V4dQ6hrK716g3pXAqRsXGNxkDHl1PFUR91w0II5+X7lx20d0GNFtLifMD8lWbtbT+z4x0JzFjn5QAdc+gFVxvh7LjzcfZp+PzTeo9BmdnzRStymxqDYv7rh4eHmrPZMZjuN3ylt2OWmhHX81rwUbJHNcRehF86Pj7LDeDFthw7wTTrJZXQa+oIvyKxaeha8r2u8nEzFxBcZZLI4EhxFjw0UW081kk8SSfU6lKltkeZbusShyZCFIQCCmAtc5oFBrboC48T9ByWuIXqlLJ3RZ4rF03AN1QbHO+iccngtccfXX8P3rY+mi+qIYZ7sH+NVDxA73spDNdfFacVxHl+aJaE0UkiWbUnIahyn0EEISUATSTQCEkIGhJNALo9xNsuw2Je5gBc6CVrcxoAgCS78oyPVc4jMRqNCos3NJl1drbePFyPxDjK4ucANeoc0PBHgc1+RC6fD7aOVovg0D2FLmN5a+1SDoI2/qxMafwU/dfYWIx8piw4aXNYXnM4MAaCG3Z8XDRdOPt2jny/n3rpIdsmxqtku2LPFcltaCXDTvgkrtIzTsrg4cA4U4cdCF0+8/w+xOBwzZ5ZWOc97GsjibI8nM0ucS4tAFADrd++jrZrxbSINt1zR/TuvFaNztxJcex0kk4w39qI2h8TiXvc0v0AygCgfBUuyNgzy4qOF7ZWMfIGGTI4hrSaLqNXpqovLO/9EfRb/wCrvFbaBHFUO6VSbawxOoOMjPmBKD+St/iFucdnyRtikfMHMc9xc1rMuU0OBN2PalTfDr/3XDHpIX/qMc/8lyz5JnOzvx8f1+XSbP39jYAx9gAkd0WRlJAF+NX6rHeXbv2qN8lU2OKm9ac5rfzXEYfC53Cru12k+EY3AziQ5R2bQ0j70mcOayudlnoATyKx5SStuOWVxrjPtZ6LA4knotTm0UiV2Z27tymyc2tFrZCNVKEntFoxb+6fL8f5LIusqPi3fiPwQOc0AE4W6KMXWApkbdAiaza21HxElnwW+d+UVzKhsFlESJMY0C0YxuvrX0H71IjWvENsO9D7IISEJIsyahyGocp9BWhJCgCaSEAmhJAJpIQNB4Hy/JCCgt95h/xuJHITyj9V5b+S6rczfbDYCQuyueDHkJa05uIN6lvTmuex8UGIlfMMVHF2r3SGORmJL2PeS57bjjc1wDiaOayKsA6KP/R2GHHGA/owTO/ayq2Odx8K54TKarsMT8TYXSvk7E29xcTlHP8AzAp21/jT24a1sMjcv/S1PDQUa8lwceBwh/8AkTn9HDM/1YgfgtwwuEY1rxJiXDX5Y4GkEGqIMrq/erXmyrnOHDw6nA/GSWFrmsic7Mbt8urTVd0Bmn7guej32c17XsjpzSCCZHWCOBsNBUEyYIH5MU7/ADYGf+JyX2vBjhh5z+liWf6cMFW55Xf9V5x4/wC7T9t7+TYqTPKxhNZR3pSA3oLdfMn1R8PXVj2uOgZDi3noA3CTH8aWgz4YHTCD/HPK79gNWvEbXpjmQwxwB4p5Z2rnvaCDlL5XuIbYBptWQLuhVZ+ltRYbJkgjZ2khND1JPQDSyqrbG3X4h4Pysb8jAbDR1PVxoWfADgAqnMs2lUmM3te5bmk5hDxXP+PotD2FpopM6qwixDSKeB7fxSup4V9rZG9TnbNa7Vrg3peo91WzRlrqPLpqER5b2FRJ3cfNSGlRS5ExkxtuA/jRWLBQsqLg49C4+iMXNy90GqWTMbWcLdCVqY2ypVUEKzYFjl1I6j9ybX35LXiHchxRGkAoQ5JFmTUOQ1DkGKEIQNK0IQNCSEAmkhA0IQgEIQgnsAbGD6+6hl5FpoREYkpxfMPMIQiU18mpWh7kIUIjW5mlrFpQhSlKij0W1kICEIid2QkIvooLnoQhGbH6FLDQ5j4Vr7oQiUrEy5Rp6eChIQhEiBqzckhENrAosp7xKEIRFQhCJNqHBCEGKEIQf//Z"/>
          <p:cNvSpPr>
            <a:spLocks noChangeAspect="1" noChangeArrowheads="1"/>
          </p:cNvSpPr>
          <p:nvPr/>
        </p:nvSpPr>
        <p:spPr bwMode="auto">
          <a:xfrm>
            <a:off x="63500" y="-838200"/>
            <a:ext cx="2628900" cy="173355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29034" name="AutoShape 10" descr="data:image/jpeg;base64,/9j/4AAQSkZJRgABAQAAAQABAAD/2wCEAAkGBhQSEBUUEhQWFRQVFhQYGRUYFxUVGBYXFRUXGBUXFxgXHSYeGBwjGRQUHy8gIycpLCwsFR4xNTAqNSYrLCkBCQoKDgwOGg8PGiklHyQsLCwsLCwtLCwsLCwvLCwtLCkvLDUsLCksKSwpKiwsLCkqLSkpLCwsLCwsLCksLCwsKf/AABEIAMsA+QMBIgACEQEDEQH/xAAcAAABBQEBAQAAAAAAAAAAAAAAAwQFBgcCAQj/xABGEAACAQIDBAcEBggEBgMBAAABAhEAAwQSIQUGMUETIlFhcYGRBzKhsRRCUpKiwQgjQ2JygrLRFTPh8BZTc6PC8WOT8iT/xAAaAQACAwEBAAAAAAAAAAAAAAAABAECAwUG/8QALREAAgIBAwMCBAYDAAAAAAAAAAECEQMEITESQVETIjJhcfAUUoGRscEFodH/2gAMAwEAAhEDEQA/ANxooooAKKKKACiiigAooooAKKKKACiiigAooooAKKKKACiik7uIVfeYDxP5UAKUVXtq7+4PD6XLyg/ZkZvu+98KqW0vbVbEixad+89Qerdb8FAGnUjdxiLxYCPX0FYftD2n429oGS0P3RnPq3V/BUBitoXL3+bce53MxK/c90elTQG4bR9oeDskg3lZh9VTnb7qBmHmKrOP9r3KxYY97kWx6DMx8wKzO3oIGg7OFKA0EFk2hv5jb37UWx2W1H9VzN8AKZ4XeTFW2zC+7HsciD3ZlAZfI+R4VFg11NSBue6e3hi8MtznEEGJkEgzGkghgY0lZGhFTVZh7JdoRcvWSeauB/EMrehtD/7K0+qkhRRRQAUUUUAFFFFABRRRQAUUUUAFFFFABRRXjOBqTFAHtFR20N4LFhc126iDtZgo9WIFUrbPt02fZkI5vN2W1LfE5V+JoA0auHuheJA8TFYHtj9IW+8jD2FQfauMWP3Uj5mqZtP2jY/ETnxDqD9W3FsfggnzJoA+mtqb3YXDib15E/iYL6BiCfKape1vbnhLciyHun91SB6vl+ANfPhuEmSZJ4k6k+dKI1SQadtT22Yu7ItIlodpJdvhlX1Bqq47efE356W/cYH6obIv3UgHzFQStSyNUgOrenDSnCNTW3Ti2lADhGpZGpJEFLpFACiTTizakgEgSQJPATzPdSCtS9i2zGFBY9gBPyoAVxdkI0K4cfaAYA9sZgDSYNcXD8K5D0AWHcnaHRY+yeT5rZ8wGX8VtR/NW6A182LiChDr7yFXHijBh8VFfRGyMULlhHXUMoI8I0+EVDJHlFFFQAUUUUAFFFFABRSV7EqgliAAJ15DtPd31U9te1nZ2GkNiEZh9VD0h/7cgeZFAFxri5eVRLEAdpIHzrEtq/pFKMww9l3k6F8toAeAzMfUeVUPbHtdx19y4a3ZJ0zW7a54HAdI+Zh5EUAfTmM25atqWLCBzER94kKPM1UNpe2nAWQc1wM8nqWz0xjlJTqT3ZvOvmfH7UvX2zXrty63a7s5/Eaa0AbVtn9IxjIw2H/muNH4U1/FVG2v7Wto4iZvm2DytAJ+LV/jVOr2gBbEYp7jZrjs7H6zMWPqdaTFeCultmgD0UopoWzTjD5VYEqGAIJUzBA4gxrrUgcJTi3bNOre1WAIQKgZQpCqNQARxMnXMZPOe4QjbMmBx7OdBAolqnNsAU5we72Iue7aYDtbqD8WtTmD3Fcx0jgdygsfUx8q2jhnLhFHkiu5Ao1L2pJgAk9g1Pwq8YTcS2okrmjiXcQCBJDAaAjmCNKkTgbdkLwUNGUBcuYEkAjkQYJEkaamOV/RS+KS/kp6j7IpeF2Dff6hUdrdX4cfhUmN21tqGvXYB4BRx8CePpVmxUynRRBILuBIRQrPcgOMxICGO0g8OFVrG7SLEuQS1zgrSejURlynukie89tC9OrS/cLm3uPMFhsMrGVJAgdcZoMxOn9qsVvqxAAU8CIgjuj5cRVSw9rFOC0MwJWer1WOmUGdDMgeYqZ2DtHOvA5bh1JgBbmuXL3yR3kEirYszg9919NzWWGGRbWn232fy7U/72K9tuxkv3F5E5h4Nr+fwqMD1Yt8cMQ1u4QRmUgyCOBkcfE+lVhm1rLNHpm0Vxu4pi4etn9lW0ukwCoTraJTyQwv4Oj9axDPWh+xzaeXEXbRPvBXH9DfEWvWsS5sFFFFQSFFFFABTbaGK6O2zdkRPCSQBPdJFOaabWsZ7LqeEa+AIJ+AoA+Ud+N/b+0LzFnYWAxyWpgRyZwNGcjUk8JgQIFVanG0MG1m7ctN71t2Q+KMVPypvQAUU6wWB6SSbltACB12jjPAAEmI+XbXl60gC5SSY60iADPAa6jvoAb17lrsV7NSByLddBBUrs/dbF31L2cNedACS4RsgA4nMer8akcBuFfuGCQO0KGusPEICB5mrRg5cFXJLkrYrqavmzvZ8putay3LlxDDB2WyAcueIEser1oE6eNS/wDhKYS90fRWlbKrSuphv3m606c4rfHp+t11IylmpXRn2C2Dfu+5acjtIyj1aBVgwXs7unW7cRB2CXP5D4mrmt80spmn4aCC53F3qJPgg8JuPhk97NcP7xgeixUzhcJbtaW7ap4AD5amlIroCnYaeEeEYyyN8seKqkRxIzTGmgQMCTDKZmQNIUGdeqO/pmWOErJB0aZC5MoMm2As6ZpzAk9pYkn0+VAWTHPs5+lZPS/nk+b8foT6v5ULX8VIjUxOUnQqC+fUyWY9pJ1ME6iSi2IJnQAEzpPaTxOvEn5U+w272Iue7ZfxIyg+bRTSzhZJ7p+Bgz6GohjwR+Gtv1Jcsj5PFctmBY9Zbiz2F7bIDx5SOzhVb2jtcmyhVF6oyFyoDhhEhjJkCOB4E86t9rAKRJcKCwAk9kltYPcPOojaexHtXOmw7JdJENaY6d5BOh0nmDJkzSmpipu4/Q2xNx5K1Z25c6MKbrxABCgKYViyg3DroTI7NOwVK7p3LPXF5WaCuQDpNSdIhYXkPebmKd28NdLgf4ebRYAl1C5hz6uaAJ0EzwM0rtfCXsOemNv9ddDBVHC0IjO5P14JAPAanUwRzxlyXAnt60CmJKgIpazdFvMrMpUdG5YKTlBzseJ4xVOuvU9gkW1ZdXKhrujEFYCg9VARpq0MY+yvYard06eFVZZHfSVO7k7T6HH2G+0xT746v4xbqs9JXn0soQynrKQw8VMj4gVBJ9S4Pbtm5EPBPJuqfjpT8Gscw+2xcOnBgrDwcBl+Bjyqe2Rta5aYFWOXmpOh/t40os1OpIc/DXHqizRqKRwuJW4gZTIP+4pamRTgK4u28ykSRIIkcRIiRXdFAHyd7V9mG1tJmIjpkS4f44yXv+7buVTq3L9IvYYCYfEKIyu6NH/yjOPxJcP81YbQB0hqa2TuxdxCG4mUIDlJLAagAxB8R61CKase6W2Dh3dtTlQsq8s5IUMfAH4zyq0eSmRtRtEgdxOjXNecgDU9UgAd/YO+al8Dg8BhWtt9JU3j0bqER2K5kzLmfKwXiJENx4Gn+9u1sO9knDugu58LetKpLsUu2ct6y7a+7cBYhiPfjuqJsXsMbc2mtDrOChlWEARlS0pdwQx1giVOtaOKQqpSfO/0LQd9WuzNq/ihCxmuMlkGWBH6wICIya9Hxnzr+x8fiMMbpF20guH3TnvZACYgBlQmCBJB92nq7UmRhdnEgSEfEPIOh1a2QOBKnTv7aisZsG/ibhuYi6ikwMtpNAFEAAaAaDvrfHhlLiDf12X9EylXdL/Y7xCG7lxF25cu5hdbpC/RIvRi1ZudSwJBjoEy8WlBrNSWK2euGCKtyyWLENbtgZlgCC0ksZ1GoHCo7Dbs2lQIxuXEBJys7ZJbLJyLC65E4/ZHZUnh8EqLFtFVf3QAPhT+HT5Iu20l8jGeSLVK2OLR0pzbptaQnhVg2fsEuV4azxYDNpy7hpJH2qelkhBXJmSi5cEbXtXXauybYww6Hre77gDAlfekjvJ49lQS7Mc/s/MwvrNZ49VCatFpYmnQ53NXDuby4hU6gRwXMLlOjTJjQ5eP2qsCbwWvdwVnOxnrKhRPEwuY8ewA9omap9iwcLiLdy9ZZ7TBkYKM4J95Zgxxk6xwq1YTea7dC9BYREOil3TXX7AKxoDqCeVcXVJvI2uB3C0o0xlj7GJu4jDpfLMl337KMUFtQDLP0cysgDrPrmgcDNd3j2V0GOuqOqr/AKxI7HEMB3Zsw8BT/E7ax1xriNiLdkqTooCiEYq7SetGqEdbg3PlV7+1sO+Jj6S2IuEQModwAq/WuOQOPZMk1XHJY/dJ0qJ6HkfTBW2x0bGgBY6cBM8Ty7Kk7N63hl6W8AxEZVJAUGAdSdC2oMcBOuugo+J9oTo3/wDMiWyCQLhi6/ZmGYZV8lPHjwqtbS2rcvtmuu7t2sxbiOU8OHLStMmqT2gStM1vMu//ABHcxF8m3dIZQxLgnSerJYciWAkds8BUDiMfN9szFhOUuxzE8jqTESDEcgK93PxqDOhJW4xBDAiYAPuk8GALkCYbQUyxWynt3ejiZ4EaAzyMxGogg8CDXK9ecszi+3HzOt+Exx08ci3bu348I5ZitwydQYk6+Ezyikb56x0ieXjTrF2ZKvPEANGskeHH1ptj1GVSDJ1BEQR2c/GmKpibacfmSG7W7LYoyTlQGJ5k84nh41Ysf7NbeQ5LjK4GhPWU+IgH0NOtziFw1uOMsfGXNWTFXuqSSvA6cz3ClZTlb3G4Yo9KtclC2Pca0FtXRle2Wtnn7pzIQeYKXBB7BVzwtyoLefZxcIy5Rc0ElgoJUGAWOgmSJPaKc7AxxuW1JBBEgg6GQYPxrHI79xvjXSunwXnd7a/RNlY9RuPce3+9XD6Qv2h6is3tGnGY1eGVxVGOTApOzRKKKKcOeUr2vbG+kbKvqBLKhuL42v1n9KOP5q+Uq+2doWQ9pgRIIMjtHMeYkedfGm3NmnD4m9ZPG1cdPEKxAPmIPnQAxp/suDdQMWCsQpKkKYPedBrHGmFKW2jUcRw8eVSiGrNU2Fu2t3MvROuVZLPljKeYIhWHGToPzm93sRYS4qdGMrFlRhbXKzDQhSvUuEdnKOetQeINy79HvC3dOGdVN5LajMyODnyz1SCDHLXXlSe6u7F6+9kJh2C2btxjecsc1t4i0VMLpqYHNmOkmmrlOPU72EXFJmvtsi9eZMtnoLaDQZwGOvEhRpz++1JbR3AN3U3SG4nKogzGgBOgkHv14mp6xvHaLZC6m5Ei2pLOV+0FHFe8SB20hiN9cKhId8pHEEQR5HWe6qRyzW8RlxjVNlMxW4rJPWnjxXt8Ka4bZdq0f1sMfsloHmBqfOrLiL1/EZmGJXo2mBZAaF10ZmGZW/lqCu7Ft23/AOZqJLOZBMaQgniGPDu041Ev8rFScHbl4QR0cmrVJEtbbDqshEAGuiqRoPDs+dZtjdrs8uzuodn1MBkQ5V4rplWAZ0HW5VbLmNtq5tAHM6lQQQgEA5mkwBppw1OkGaqmHwaWnzKl3PDKQyyoBgAgkAZgY11A5QetW/qPLHZV9TH03B+SybF26yol5ne8OqFRBmyoFCwEIzFmyycggDMRMyLbs7Yd64yuby5NTEMWhtQGXQKQI07zWXbMa5bQjoylws83LRwyMwLMVnr6dU6in2y72JsybKXySpGY3rIMHsVGIPmDxrKEZJPfk0at8GlbZCYVQc7M7DT6i97MQD3dUan4is4jeUKxNpVUkQXgSf7VXcficW+txUQ6dZ3d2OnZCg+tMfod9vrX27rVu3ZH3nzmmIyil7tyjg722HeLxZ6bO50bU+YCNPd/l1R9lM2HxDE5MnXQ5mXVM31YMk6DQcatWD3OvMSbtk3NP2t28QCeJi3l9Jil7u5z6BUtLH2LQHqXJJ86wzxjmXS+BjTylgkpx5KTiLFsuejLFDqFjrDunn86Vt4Bm920xHLNofE1bLu6t6OtdKjsXIPlFNm3WuH61xvE6fOojihHyy08s5Nvgh7Wzro1GVD8PDQCu/oIJJa6CT9nKO7t08ak/wDhkrx/MmuhsgL9Un4VslFcIycpeRguHtqMpbMJn3i0GI+qIpPH2UNl8i6iGnLB6p11JnhNSJw0cEb5flRbwvEHQEQdZ490VL3VUiq5skN0bubDATqrsNNDrB/8qnbKDj8f9apm5WLyX3sN9afvW5B9RPpV1RddeXAV5/MmptHdwSuCGO8CTaI7qa7oXs1k6cGI+NS+07Ba03cPH41BblzlYcpPjM/6VRcGrLnh001pWKTwx0pWakoaLRRRXSOQBr5d9t2yOh2ozAaXkVvNf1bf0Kf5q+m8ZjUtIXcwo/3A7TWCe3DELikS+qx0VzL35bi8T2da2PWo6ldE9LqzH66Q1zXoqSDc/ZPtAXdmhMil7FxrYZnABBOddB1hAdhMRp3Vd8fbmy6F21XKwQk+9AZQxA4gkAjtrCPZ3vJew73bdoErcCu8LnYLanOUXgTkd+OmgrR7GzMTtOyMwFq28EEl71w5GIXqyEiV45VkERVlOS2RHpr4nxZ3g9kYfA3LV43puAOczuFYwpZsqgxGTpFBj9oe0Q5xu1cJi3DJYuYl/tKjDT+OV0059lSGH9mGFt2it2ZYABiSbkqBBRU4tIB504wuOTCW+hC5RaXTLDuAW0mWIQcJYyQWAYAkM8K0vBM5LJu22/v7olNkbNXos2KtpbEAW7Kk/q7YnjBys0mZjTTU6mq9d3gt2rhzXFWyeBZlUZo60ExI76j8Xt171u4ysHyhiEU5szKpIBOsnhx7dKyy9vQbj3T0fTXbqZASstbBn3AQY0I4AcONTGEZJu/+kK0bbs7beExBAtXVloy6lQxJIhT7rHTh4aU/xGyQB73ooPzj5VkO6G7+0L2Jst0NyzZRwxZuqAJkwrcT4CtubDFuA0qMnQpVjbaJjfcgmuqvFQf4gPkoFNXxqOcpTT91nUelNt4ttWLBuKzgvaQuyqVLDUBVidCWZB3Zp4VFbp7+qcPfuHDi5esgNlTRnQ81zkxlhpjkJA1is/dVorPLGPzLfhN2LDrKWoPawYDyeY+Br07nMokPl7c2Vo8xpWZ7Q9sG0sVIwtoWU7UTpWA77jjIPQVV8UcRiAHxWLa4pbLLXLl5Q32SR+qU92YUU+7/ALKubNpwl0dMtrMGYnKCitcWYJgtbUqmg+sRUrew5A1B07OHqawrd7aj4O5mss1qTGZsuRo1y3ApOUcwesO8RI2XdvfxMQBZvQl6AcjkMHB4Naf9op7ZJ7zxqfxDg6ZR5adTQyxuXtHzNRlzGAcB8/yq9YjYVu7wAHhzqDxu7GVoGp7CST6VtHUXwzSPTLgrFzaDcl9KaPimPaPKpzaOymXkPmfQVG3MEw4jKDJknkOcVp6kmEumKtke2I11PqD+Ve28RqNV+VJ3bqZlXOCWzZdILZfey6mY8uB4waVezl4+QM/nVvUaKxaluip7duGxjukXmUuiPRh6q33q0e0waCOBEjwPCqHvtgf1dq7EQxQ+DCR8VPrVu3dfNhLJPHo1+Aj8q5urW9nQ0sqtE6oBUiq7gLPQYh0HBjmHg3+oNT2GNRe8GHYOl1BOXRv4ef5Gk0PE3hzTmmWAuZgD20+qxRmh0Gimm1cR0dm43YrR4xA+MV0W6OUlexne8e1Wu3GYnqgkKOQUGJjv41TnwH0p3tXJ6Jllo4jK6ssd8j41ZLyTUNhmyX2XmVBHeAdR8a56k76jrqC6eke/8C4MWoGHtkcyQSfvcazTfrcsYQi5Zk2WMQdTbY8ATzBgwe6K1uztJAvWbj9UcRTDaGETE23tMDkdcusEjmG8QYPlW0Z9L5MZYlJNUZLuJtRcPtHDXH9zpFV/+nc/VvPb1XJ8q+icXtj6I2VbgVWPuvlNwSSS2vuT9p9JOoElq+XsXhGtXHtvoyMynxUxW57sYR8XYtXYnpEBJ7+DGf4g3Gm7o5vT5JTH7XvXCejs3EDDW4VuM7jvYA6dymKZbO2fJ0MNOkGGnt4iKtWB3SQcQhb+FSflT59yUYklzrxnNmOkasGE8tSJMaydaq7ZPHBCYTdTolzpMgTDFmhUUwoZpAUcgZA1jLJmV2TsZcoZbaIWzTlVVkqzKTprrE8aeWtz7a3TcLuZVFy9VV6pMHhM69vb21JreS2AqxAEAD4VXpSVIhCVjZcGfypybCqOsaaX8cTzgU12hjFt22e42VEVmYnkqgkk+VSqRJA71bBw1+4koBmN3NCqOkBQA5jxMAcePZVf3a9ngwly5cV2fNoAQBlSZA0PWbhrpw4VF4Dfo4nEXr2qWbQCWkPHrnrO/wC8Qo05DTtJdXt+yD1JZpgdk/n4CqTTXUm6s52SMp5HGNu/BHbzezC9cxZOFysWUM1tmKi0zCBdSNYMcBwI4EGKmsB7KQha7jLqqjFma2jQhJES9xwASJmQiweEVV8TvpeBa4l5leACykSq3CAJzKeJiPUcqrm0trh2zX7puv23Ha6w8MxMeUVg8jXtjf7GsvUwpQmnfb7+2aJdxWxcM+VbX0goAVZZxCA8MoLtkVtJmOfGaa7T9pjGBh8NZQAEBro6VhPGFXKq/eNZudvAnLbQu3IQfguvypz/AIPjWGa4FwyHndYWifBDNw+S1lKMuZbfVmElN7ul9SxX9/r8Zbl8qOrwlB1mKk5UiQNDEzAJ1imGwt7GOIDHMyADpNCMstBBYd3AkTJPZTHBbAs5uszYhvO3b+fSP+GrDith3BYzMBbtLqEUBE7JCjie8ydeNSoqW0E2/P3v/BE9bixY1jilf5q35/f9ODV/8AugTbuZ0IBGbrSDqCDx4VR/aPsq+FtsisEBy3skkhJnMvPgWHpVo3A3nP0K2j6tbzW5/dQwv4StW0Xrdwa8aci5Q5R0qWWCfk+fpvY/HW7i2lsqmUZUEIih2ck95LkntJNX/E2AeIbxmrbt7Y2HWy95lMIpY5RLadg5ms+OMvM36i2yryN5h/Ss/OmFlUvhWxmsfT3Ge8exulwl4KGJVc4kzrb63yBHnTndJJwdj/pr8ql7OLdYNy0SrAagSCDx8ajdy0y2Gtn9jcuWxP2VY5T90rS2ppxTQ5pnUnZNIoFcuZ0PClWSkaQOgc4JMhKjgDp3A8vKn9NLaazTmKlAzRqhN7r2XDEfaZR8c3/jU3VP33xnXS2PqgsfE6D4D410MrqLObiVzRWCs1WN4w9u9auAdUEqfA/6xVrUSKi9t7P6S0R6eNIo6iELV0MAaWsnWonYV8spUxI0I76l1FULma+0zBBMZnH7W2rH+JZQ/BV9a0r2G7U6TANZLQbN1uHHJcGcfi6Sqp7T9m5sPbvAf5bFW/huRB+8o+9TL2NbZ6HG3LUwL1ox/HbOZfw9JXQxu4HJzxqbPosY5LS8Pymkl2wWJ1gf751XwGc68Py/tS9pPhw/3zqHPwZ0SeI2gW4GfU03e7Jrm1Z1gHlJ/PiP9zXhiNIM88x8ABFRYHXSVRfafvCn0K7aR8zs1tHyyVWWzFWYdUEhD1ZnjpV8sYfU/wB5M8DJrNPbTi4t4azwl7rxpwUBRw7c7VvjVyRDM62NjCpdftAH7v8A+qcthLl1/wBW9pdGkXXyqZGUgBpUmCe/SoQXshDdh18OB+FWjZBXL0jcBHxrDPCTzXHuIZZ5MGX1Id0MxumTHS4oGFCgW0uXTlGoUF8ix5mll2VhbOvQXLx7b1zKv3LIB8s5rRNhbqdPbznSVkTynhoO6OfOqPvLg7tq81p+HIgEceHh61pLS5mt3X38hSGry55dLlQg+8j2wRaKYdT9Wyq2Z8WXrt5sag8RtoSTq5PEnn4k8ajLlmGM6+f5n+1ex4eg+Z1rCOminudCOjjzJ2W3d7HZhPDwrYF2nh7uHVZAzrljmJEQ1fP+Cxxt8Ke3N5yBAY+tdHTyjjFc+h637djcsZsmxhcKgtuAZJ05luPyA8qYYPahMQ2vnWMjfi6CD78cm90+I5/CkLu+2LPu3Oj/AIAAfvGW+NTmlGW65GtNCeNUz6XXaSLYYX3VUZSpZiFABEcWgVku1t8sOjEfSQ8E6WkN2ZUggnMEOuXUOcwmSNAMrxWLe62a47O3a7Fj6mkawGXuaxe9uhSyLWHwoOWYe85biSR1UAnjxzamdBwqa3P2m19HvOUL3Hlsi5VnIggCTyA151hmatM9lOPDdLb59R/UFT8h61hlj7TbC/caOy0mVp1k0pFhSLQ+mJLpSs15lr2KCxpVZ7vGCcVcntEeGVYq+4q9kRm+yrH0E1m11yzFmMkkyTzmm9Q9khPTLds4SubiCu2FeNSyY4U7D4YWccVGivy5A91WMprUHtxYv225l1+cfnU6wmqy5LnGLwC37L2n911KntE8CO8GD5VkGzc+z9pWzc6ps3lzdhWYYjuKEnzraLNo1U/anu4Hw4xCjr2yFY9qMYE+DEfeNMYZU6FM8OpX4NWS8qyJzGe/1k0qpywCdZmQRJ8B3aVXNz9ri9s7D3SSWNtVYydGT9W2p5ypPnTva+3vo4TKjXXMwoZQMq8XdyNBJA/3NWp3QmTypEgzmPCOJA5cDz/90i5gTBnSeMjuH/qqZf27j7xmbVidOqpuPrym5pMHgFn1pPY4a3iEuNiLl1iYgucrBtGGVerEGZA5TOhy7KD5YWi/pcOWT1Y04Tl7OfGsQ9reNz48JytWlXjJJYs5J7yGXjW3dHmAGs8wANO2D3V85b67RW5tDEvIg3XA1+qhyL8FFb4fiKMhnWRTnY+IYDI3uyCNeY8KYXMcvKT8KSOPblA+NWcl1WVlFSVM+hvZ/txWthJA0GsyRy1k6VUvavtTDi91L6O0aqrB4PflmPOsifFuRBZiOyTHpwpGtp6i3aXYQxaFQl1X3Ht7GAkwD8qQOJPLSka8z0qdE7ZyeJrmuC9eFqAFJrw3KToqAO89czXlFAHtWXcHa3QY22SYV5tn+b3fxBar+Gwj3DltoznsUFj6CrFsz2dY+6wC2GU8p0P3RLfCoatUTF07N0s3JWuWM00wWAxNmzb+lJlciCRwYganunjB76VF6ufJU6Z0otPdCpomvM9c5++qlzSb1sMpB4EEeois7xOHKOyNxBI9K0eqrvfgoZbgHHqnxHA+k+lOZ42rEcEqdeSuRXhWuhXUUkPERtXAyUbsuJ/UKcRFOLyzp2a+lJAVDLWK2aW2rs5b+Ge046rqQe7sI7wYPlSNo1IWfdrSLKSKb7NXZLWJwl464e7mAmAFuDVpgwJQn+cVa9t43DJZVnxFuz1ZXO4UnTqlVJDzMEEQYPIGs59qOHuWXW9Zd7YvL0dzIxXN0fWUNB10J+7WYkyZOp7edORV+45010ujTcfv/hVBCvdunUQltEWI0E3DETOmQofsiSKgsV7Sbkk2LKW+PWdnvPBEESxC8JE5Z6zQesZp9c5q2Myd2vvtjcVIvYm6yn6gbIn3EhfhUHXJuV5noA7rwvSdFQB2XrktXlFABRXoWeFTuy9xcbiI6PD3IP1mGRfV4B8qAIGitU2N7AMXcg3ri2x2KCx9Wyj0Jq9bG9gGDtwbua6f3mMei5R86APnO3aLGFBJPICT6CrFsr2dY7EEZMOyg83/AFfwbU+Qr6i2VuXhMOItWUXwUL65QJ86mbVhV90AeAA+VAHz5sb9HvEPBv3Qg7FX83j+k1etjewjA2oNxTcP7xLfDRfw1plFAETs7dbDWFy27SqOwAAeggfCpRLYAgAAdgECuqKAEcVhFuIUcSp5fmOw99UTbewHw5zDrW+Tc17m/vWg1y6AggiQdCDrIrOcFNGkMjgZit4RR0w76kt49hdA+ZP8tjp+6eOX+1ROakJRcXTOhGSkrNUqP27hc9hxEkDMPFdflI86kK8IrpNWqOYnTszRhFchqebVwvR3WXkCY8OK/A0zNcxqnR1E7VnL1w1esa5aoLI7tU9sGmVunVtqvErIrXtMwefA3DEm2VceRhvwsawxm1r6I3sthsHfHbZuf0Gvna5xpzE9hLOt0zkmiipDZu7+IxBixZuXO9VJHmeArYXI+itC2N7EMfeguEtDvOc+iSPUir1sf9HWysHEXXc8wItj0GY/iFAGBxUtsvdPF4j/ACcPccfaykL95oX419QbG9mGAw0G3YSR9YiT95pb41ZrODRfdUDv4n1OtAHzdsb2D429BulLQ83PwhfxVetjfo9YZIN93uHsJyj7qa/irXaKAK7sfcHB4aOisop7QoB+973qanbWGVfdUDwGvrStFABRRRQAUUUUAFFFFABRRRQAUUUUANdp4EXrTIeY0PYRwPrVF/wG/wD8s1olFZzxqXJpDI4cBRRRWhmVne/B+7cH8J+a/nVWn1q/bfQHDXJ5LPmDpWfXTDad1I51UrHtPK40HGuTXbj5Vy3D1rAZOlpdDTdTrS44VZckCG08K961ct2xLujqo14spA+dV/YP6PEwcVdb+Fcq/HrH4Cr7uws4gTyVj8P9autPYuBHUP3UUvY/sk2fh4K2EZh9ZhnPrczfCKtVjZttAAqDThzjwnhTqitRcKKKKACiiigAooooAKKKKACiiigAooooAKKKKACiiigAooooAKKKKAP/2Q=="/>
          <p:cNvSpPr>
            <a:spLocks noChangeAspect="1" noChangeArrowheads="1"/>
          </p:cNvSpPr>
          <p:nvPr/>
        </p:nvSpPr>
        <p:spPr bwMode="auto">
          <a:xfrm>
            <a:off x="63500" y="-930275"/>
            <a:ext cx="2371725" cy="19335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29036" name="AutoShape 12" descr="data:image/jpeg;base64,/9j/4AAQSkZJRgABAQAAAQABAAD/2wCEAAkGBhQSEBUUEhQWFRQVFhQYGRUYFxUVGBYXFRUXGBUXFxgXHSYeGBwjGRQUHy8gIycpLCwsFR4xNTAqNSYrLCkBCQoKDgwOGg8PGiklHyQsLCwsLCwtLCwsLCwvLCwtLCkvLDUsLCksKSwpKiwsLCkqLSkpLCwsLCwsLCksLCwsKf/AABEIAMsA+QMBIgACEQEDEQH/xAAcAAABBQEBAQAAAAAAAAAAAAAAAwQFBgcCAQj/xABGEAACAQIDBAcEBggEBgMBAAABAhEAAwQSIQUGMUETIlFhcYGRBzKhsRRCUpKiwQgjQ2JygrLRFTPh8BZTc6PC8WOT8iT/xAAaAQACAwEBAAAAAAAAAAAAAAAABAECAwUG/8QALREAAgIBAwMCBAYDAAAAAAAAAAECEQMEITESQVETIjJhcfAUUoGRscEFodH/2gAMAwEAAhEDEQA/ANxooooAKKKKACiiigAooooAKKKKACiiigAooooAKKKKACiik7uIVfeYDxP5UAKUVXtq7+4PD6XLyg/ZkZvu+98KqW0vbVbEixad+89Qerdb8FAGnUjdxiLxYCPX0FYftD2n429oGS0P3RnPq3V/BUBitoXL3+bce53MxK/c90elTQG4bR9oeDskg3lZh9VTnb7qBmHmKrOP9r3KxYY97kWx6DMx8wKzO3oIGg7OFKA0EFk2hv5jb37UWx2W1H9VzN8AKZ4XeTFW2zC+7HsciD3ZlAZfI+R4VFg11NSBue6e3hi8MtznEEGJkEgzGkghgY0lZGhFTVZh7JdoRcvWSeauB/EMrehtD/7K0+qkhRRRQAUUUUAFFFFABRRRQAUUUUAFFFFABRRXjOBqTFAHtFR20N4LFhc126iDtZgo9WIFUrbPt02fZkI5vN2W1LfE5V+JoA0auHuheJA8TFYHtj9IW+8jD2FQfauMWP3Uj5mqZtP2jY/ETnxDqD9W3FsfggnzJoA+mtqb3YXDib15E/iYL6BiCfKape1vbnhLciyHun91SB6vl+ANfPhuEmSZJ4k6k+dKI1SQadtT22Yu7ItIlodpJdvhlX1Bqq47efE356W/cYH6obIv3UgHzFQStSyNUgOrenDSnCNTW3Ti2lADhGpZGpJEFLpFACiTTizakgEgSQJPATzPdSCtS9i2zGFBY9gBPyoAVxdkI0K4cfaAYA9sZgDSYNcXD8K5D0AWHcnaHRY+yeT5rZ8wGX8VtR/NW6A182LiChDr7yFXHijBh8VFfRGyMULlhHXUMoI8I0+EVDJHlFFFQAUUUUAFFFFABRSV7EqgliAAJ15DtPd31U9te1nZ2GkNiEZh9VD0h/7cgeZFAFxri5eVRLEAdpIHzrEtq/pFKMww9l3k6F8toAeAzMfUeVUPbHtdx19y4a3ZJ0zW7a54HAdI+Zh5EUAfTmM25atqWLCBzER94kKPM1UNpe2nAWQc1wM8nqWz0xjlJTqT3ZvOvmfH7UvX2zXrty63a7s5/Eaa0AbVtn9IxjIw2H/muNH4U1/FVG2v7Wto4iZvm2DytAJ+LV/jVOr2gBbEYp7jZrjs7H6zMWPqdaTFeCultmgD0UopoWzTjD5VYEqGAIJUzBA4gxrrUgcJTi3bNOre1WAIQKgZQpCqNQARxMnXMZPOe4QjbMmBx7OdBAolqnNsAU5we72Iue7aYDtbqD8WtTmD3Fcx0jgdygsfUx8q2jhnLhFHkiu5Ao1L2pJgAk9g1Pwq8YTcS2okrmjiXcQCBJDAaAjmCNKkTgbdkLwUNGUBcuYEkAjkQYJEkaamOV/RS+KS/kp6j7IpeF2Dff6hUdrdX4cfhUmN21tqGvXYB4BRx8CePpVmxUynRRBILuBIRQrPcgOMxICGO0g8OFVrG7SLEuQS1zgrSejURlynukie89tC9OrS/cLm3uPMFhsMrGVJAgdcZoMxOn9qsVvqxAAU8CIgjuj5cRVSw9rFOC0MwJWer1WOmUGdDMgeYqZ2DtHOvA5bh1JgBbmuXL3yR3kEirYszg9919NzWWGGRbWn232fy7U/72K9tuxkv3F5E5h4Nr+fwqMD1Yt8cMQ1u4QRmUgyCOBkcfE+lVhm1rLNHpm0Vxu4pi4etn9lW0ukwCoTraJTyQwv4Oj9axDPWh+xzaeXEXbRPvBXH9DfEWvWsS5sFFFFQSFFFFABTbaGK6O2zdkRPCSQBPdJFOaabWsZ7LqeEa+AIJ+AoA+Ud+N/b+0LzFnYWAxyWpgRyZwNGcjUk8JgQIFVanG0MG1m7ctN71t2Q+KMVPypvQAUU6wWB6SSbltACB12jjPAAEmI+XbXl60gC5SSY60iADPAa6jvoAb17lrsV7NSByLddBBUrs/dbF31L2cNedACS4RsgA4nMer8akcBuFfuGCQO0KGusPEICB5mrRg5cFXJLkrYrqavmzvZ8putay3LlxDDB2WyAcueIEser1oE6eNS/wDhKYS90fRWlbKrSuphv3m606c4rfHp+t11IylmpXRn2C2Dfu+5acjtIyj1aBVgwXs7unW7cRB2CXP5D4mrmt80spmn4aCC53F3qJPgg8JuPhk97NcP7xgeixUzhcJbtaW7ap4AD5amlIroCnYaeEeEYyyN8seKqkRxIzTGmgQMCTDKZmQNIUGdeqO/pmWOErJB0aZC5MoMm2As6ZpzAk9pYkn0+VAWTHPs5+lZPS/nk+b8foT6v5ULX8VIjUxOUnQqC+fUyWY9pJ1ME6iSi2IJnQAEzpPaTxOvEn5U+w272Iue7ZfxIyg+bRTSzhZJ7p+Bgz6GohjwR+Gtv1Jcsj5PFctmBY9Zbiz2F7bIDx5SOzhVb2jtcmyhVF6oyFyoDhhEhjJkCOB4E86t9rAKRJcKCwAk9kltYPcPOojaexHtXOmw7JdJENaY6d5BOh0nmDJkzSmpipu4/Q2xNx5K1Z25c6MKbrxABCgKYViyg3DroTI7NOwVK7p3LPXF5WaCuQDpNSdIhYXkPebmKd28NdLgf4ebRYAl1C5hz6uaAJ0EzwM0rtfCXsOemNv9ddDBVHC0IjO5P14JAPAanUwRzxlyXAnt60CmJKgIpazdFvMrMpUdG5YKTlBzseJ4xVOuvU9gkW1ZdXKhrujEFYCg9VARpq0MY+yvYard06eFVZZHfSVO7k7T6HH2G+0xT746v4xbqs9JXn0soQynrKQw8VMj4gVBJ9S4Pbtm5EPBPJuqfjpT8Gscw+2xcOnBgrDwcBl+Bjyqe2Rta5aYFWOXmpOh/t40os1OpIc/DXHqizRqKRwuJW4gZTIP+4pamRTgK4u28ykSRIIkcRIiRXdFAHyd7V9mG1tJmIjpkS4f44yXv+7buVTq3L9IvYYCYfEKIyu6NH/yjOPxJcP81YbQB0hqa2TuxdxCG4mUIDlJLAagAxB8R61CKase6W2Dh3dtTlQsq8s5IUMfAH4zyq0eSmRtRtEgdxOjXNecgDU9UgAd/YO+al8Dg8BhWtt9JU3j0bqER2K5kzLmfKwXiJENx4Gn+9u1sO9knDugu58LetKpLsUu2ct6y7a+7cBYhiPfjuqJsXsMbc2mtDrOChlWEARlS0pdwQx1giVOtaOKQqpSfO/0LQd9WuzNq/ihCxmuMlkGWBH6wICIya9Hxnzr+x8fiMMbpF20guH3TnvZACYgBlQmCBJB92nq7UmRhdnEgSEfEPIOh1a2QOBKnTv7aisZsG/ibhuYi6ikwMtpNAFEAAaAaDvrfHhlLiDf12X9EylXdL/Y7xCG7lxF25cu5hdbpC/RIvRi1ZudSwJBjoEy8WlBrNSWK2euGCKtyyWLENbtgZlgCC0ksZ1GoHCo7Dbs2lQIxuXEBJys7ZJbLJyLC65E4/ZHZUnh8EqLFtFVf3QAPhT+HT5Iu20l8jGeSLVK2OLR0pzbptaQnhVg2fsEuV4azxYDNpy7hpJH2qelkhBXJmSi5cEbXtXXauybYww6Hre77gDAlfekjvJ49lQS7Mc/s/MwvrNZ49VCatFpYmnQ53NXDuby4hU6gRwXMLlOjTJjQ5eP2qsCbwWvdwVnOxnrKhRPEwuY8ewA9omap9iwcLiLdy9ZZ7TBkYKM4J95Zgxxk6xwq1YTea7dC9BYREOil3TXX7AKxoDqCeVcXVJvI2uB3C0o0xlj7GJu4jDpfLMl337KMUFtQDLP0cysgDrPrmgcDNd3j2V0GOuqOqr/AKxI7HEMB3Zsw8BT/E7ax1xriNiLdkqTooCiEYq7SetGqEdbg3PlV7+1sO+Jj6S2IuEQModwAq/WuOQOPZMk1XHJY/dJ0qJ6HkfTBW2x0bGgBY6cBM8Ty7Kk7N63hl6W8AxEZVJAUGAdSdC2oMcBOuugo+J9oTo3/wDMiWyCQLhi6/ZmGYZV8lPHjwqtbS2rcvtmuu7t2sxbiOU8OHLStMmqT2gStM1vMu//ABHcxF8m3dIZQxLgnSerJYciWAkds8BUDiMfN9szFhOUuxzE8jqTESDEcgK93PxqDOhJW4xBDAiYAPuk8GALkCYbQUyxWynt3ejiZ4EaAzyMxGogg8CDXK9ecszi+3HzOt+Exx08ci3bu348I5ZitwydQYk6+Ezyikb56x0ieXjTrF2ZKvPEANGskeHH1ptj1GVSDJ1BEQR2c/GmKpibacfmSG7W7LYoyTlQGJ5k84nh41Ysf7NbeQ5LjK4GhPWU+IgH0NOtziFw1uOMsfGXNWTFXuqSSvA6cz3ClZTlb3G4Yo9KtclC2Pca0FtXRle2Wtnn7pzIQeYKXBB7BVzwtyoLefZxcIy5Rc0ElgoJUGAWOgmSJPaKc7AxxuW1JBBEgg6GQYPxrHI79xvjXSunwXnd7a/RNlY9RuPce3+9XD6Qv2h6is3tGnGY1eGVxVGOTApOzRKKKKcOeUr2vbG+kbKvqBLKhuL42v1n9KOP5q+Uq+2doWQ9pgRIIMjtHMeYkedfGm3NmnD4m9ZPG1cdPEKxAPmIPnQAxp/suDdQMWCsQpKkKYPedBrHGmFKW2jUcRw8eVSiGrNU2Fu2t3MvROuVZLPljKeYIhWHGToPzm93sRYS4qdGMrFlRhbXKzDQhSvUuEdnKOetQeINy79HvC3dOGdVN5LajMyODnyz1SCDHLXXlSe6u7F6+9kJh2C2btxjecsc1t4i0VMLpqYHNmOkmmrlOPU72EXFJmvtsi9eZMtnoLaDQZwGOvEhRpz++1JbR3AN3U3SG4nKogzGgBOgkHv14mp6xvHaLZC6m5Ei2pLOV+0FHFe8SB20hiN9cKhId8pHEEQR5HWe6qRyzW8RlxjVNlMxW4rJPWnjxXt8Ka4bZdq0f1sMfsloHmBqfOrLiL1/EZmGJXo2mBZAaF10ZmGZW/lqCu7Ft23/AOZqJLOZBMaQgniGPDu041Ev8rFScHbl4QR0cmrVJEtbbDqshEAGuiqRoPDs+dZtjdrs8uzuodn1MBkQ5V4rplWAZ0HW5VbLmNtq5tAHM6lQQQgEA5mkwBppw1OkGaqmHwaWnzKl3PDKQyyoBgAgkAZgY11A5QetW/qPLHZV9TH03B+SybF26yol5ne8OqFRBmyoFCwEIzFmyycggDMRMyLbs7Yd64yuby5NTEMWhtQGXQKQI07zWXbMa5bQjoylws83LRwyMwLMVnr6dU6in2y72JsybKXySpGY3rIMHsVGIPmDxrKEZJPfk0at8GlbZCYVQc7M7DT6i97MQD3dUan4is4jeUKxNpVUkQXgSf7VXcficW+txUQ6dZ3d2OnZCg+tMfod9vrX27rVu3ZH3nzmmIyil7tyjg722HeLxZ6bO50bU+YCNPd/l1R9lM2HxDE5MnXQ5mXVM31YMk6DQcatWD3OvMSbtk3NP2t28QCeJi3l9Jil7u5z6BUtLH2LQHqXJJ86wzxjmXS+BjTylgkpx5KTiLFsuejLFDqFjrDunn86Vt4Bm920xHLNofE1bLu6t6OtdKjsXIPlFNm3WuH61xvE6fOojihHyy08s5Nvgh7Wzro1GVD8PDQCu/oIJJa6CT9nKO7t08ak/wDhkrx/MmuhsgL9Un4VslFcIycpeRguHtqMpbMJn3i0GI+qIpPH2UNl8i6iGnLB6p11JnhNSJw0cEb5flRbwvEHQEQdZ490VL3VUiq5skN0bubDATqrsNNDrB/8qnbKDj8f9apm5WLyX3sN9afvW5B9RPpV1RddeXAV5/MmptHdwSuCGO8CTaI7qa7oXs1k6cGI+NS+07Ba03cPH41BblzlYcpPjM/6VRcGrLnh001pWKTwx0pWakoaLRRRXSOQBr5d9t2yOh2ozAaXkVvNf1bf0Kf5q+m8ZjUtIXcwo/3A7TWCe3DELikS+qx0VzL35bi8T2da2PWo6ldE9LqzH66Q1zXoqSDc/ZPtAXdmhMil7FxrYZnABBOddB1hAdhMRp3Vd8fbmy6F21XKwQk+9AZQxA4gkAjtrCPZ3vJew73bdoErcCu8LnYLanOUXgTkd+OmgrR7GzMTtOyMwFq28EEl71w5GIXqyEiV45VkERVlOS2RHpr4nxZ3g9kYfA3LV43puAOczuFYwpZsqgxGTpFBj9oe0Q5xu1cJi3DJYuYl/tKjDT+OV0059lSGH9mGFt2it2ZYABiSbkqBBRU4tIB504wuOTCW+hC5RaXTLDuAW0mWIQcJYyQWAYAkM8K0vBM5LJu22/v7olNkbNXos2KtpbEAW7Kk/q7YnjBys0mZjTTU6mq9d3gt2rhzXFWyeBZlUZo60ExI76j8Xt171u4ysHyhiEU5szKpIBOsnhx7dKyy9vQbj3T0fTXbqZASstbBn3AQY0I4AcONTGEZJu/+kK0bbs7beExBAtXVloy6lQxJIhT7rHTh4aU/xGyQB73ooPzj5VkO6G7+0L2Jst0NyzZRwxZuqAJkwrcT4CtubDFuA0qMnQpVjbaJjfcgmuqvFQf4gPkoFNXxqOcpTT91nUelNt4ttWLBuKzgvaQuyqVLDUBVidCWZB3Zp4VFbp7+qcPfuHDi5esgNlTRnQ81zkxlhpjkJA1is/dVorPLGPzLfhN2LDrKWoPawYDyeY+Br07nMokPl7c2Vo8xpWZ7Q9sG0sVIwtoWU7UTpWA77jjIPQVV8UcRiAHxWLa4pbLLXLl5Q32SR+qU92YUU+7/ALKubNpwl0dMtrMGYnKCitcWYJgtbUqmg+sRUrew5A1B07OHqawrd7aj4O5mss1qTGZsuRo1y3ApOUcwesO8RI2XdvfxMQBZvQl6AcjkMHB4Naf9op7ZJ7zxqfxDg6ZR5adTQyxuXtHzNRlzGAcB8/yq9YjYVu7wAHhzqDxu7GVoGp7CST6VtHUXwzSPTLgrFzaDcl9KaPimPaPKpzaOymXkPmfQVG3MEw4jKDJknkOcVp6kmEumKtke2I11PqD+Ve28RqNV+VJ3bqZlXOCWzZdILZfey6mY8uB4waVezl4+QM/nVvUaKxaluip7duGxjukXmUuiPRh6q33q0e0waCOBEjwPCqHvtgf1dq7EQxQ+DCR8VPrVu3dfNhLJPHo1+Aj8q5urW9nQ0sqtE6oBUiq7gLPQYh0HBjmHg3+oNT2GNRe8GHYOl1BOXRv4ef5Gk0PE3hzTmmWAuZgD20+qxRmh0Gimm1cR0dm43YrR4xA+MV0W6OUlexne8e1Wu3GYnqgkKOQUGJjv41TnwH0p3tXJ6Jllo4jK6ssd8j41ZLyTUNhmyX2XmVBHeAdR8a56k76jrqC6eke/8C4MWoGHtkcyQSfvcazTfrcsYQi5Zk2WMQdTbY8ATzBgwe6K1uztJAvWbj9UcRTDaGETE23tMDkdcusEjmG8QYPlW0Z9L5MZYlJNUZLuJtRcPtHDXH9zpFV/+nc/VvPb1XJ8q+icXtj6I2VbgVWPuvlNwSSS2vuT9p9JOoElq+XsXhGtXHtvoyMynxUxW57sYR8XYtXYnpEBJ7+DGf4g3Gm7o5vT5JTH7XvXCejs3EDDW4VuM7jvYA6dymKZbO2fJ0MNOkGGnt4iKtWB3SQcQhb+FSflT59yUYklzrxnNmOkasGE8tSJMaydaq7ZPHBCYTdTolzpMgTDFmhUUwoZpAUcgZA1jLJmV2TsZcoZbaIWzTlVVkqzKTprrE8aeWtz7a3TcLuZVFy9VV6pMHhM69vb21JreS2AqxAEAD4VXpSVIhCVjZcGfypybCqOsaaX8cTzgU12hjFt22e42VEVmYnkqgkk+VSqRJA71bBw1+4koBmN3NCqOkBQA5jxMAcePZVf3a9ngwly5cV2fNoAQBlSZA0PWbhrpw4VF4Dfo4nEXr2qWbQCWkPHrnrO/wC8Qo05DTtJdXt+yD1JZpgdk/n4CqTTXUm6s52SMp5HGNu/BHbzezC9cxZOFysWUM1tmKi0zCBdSNYMcBwI4EGKmsB7KQha7jLqqjFma2jQhJES9xwASJmQiweEVV8TvpeBa4l5leACykSq3CAJzKeJiPUcqrm0trh2zX7puv23Ha6w8MxMeUVg8jXtjf7GsvUwpQmnfb7+2aJdxWxcM+VbX0goAVZZxCA8MoLtkVtJmOfGaa7T9pjGBh8NZQAEBro6VhPGFXKq/eNZudvAnLbQu3IQfguvypz/AIPjWGa4FwyHndYWifBDNw+S1lKMuZbfVmElN7ul9SxX9/r8Zbl8qOrwlB1mKk5UiQNDEzAJ1imGwt7GOIDHMyADpNCMstBBYd3AkTJPZTHBbAs5uszYhvO3b+fSP+GrDith3BYzMBbtLqEUBE7JCjie8ydeNSoqW0E2/P3v/BE9bixY1jilf5q35/f9ODV/8AugTbuZ0IBGbrSDqCDx4VR/aPsq+FtsisEBy3skkhJnMvPgWHpVo3A3nP0K2j6tbzW5/dQwv4StW0Xrdwa8aci5Q5R0qWWCfk+fpvY/HW7i2lsqmUZUEIih2ck95LkntJNX/E2AeIbxmrbt7Y2HWy95lMIpY5RLadg5ms+OMvM36i2yryN5h/Ss/OmFlUvhWxmsfT3Ge8exulwl4KGJVc4kzrb63yBHnTndJJwdj/pr8ql7OLdYNy0SrAagSCDx8ajdy0y2Gtn9jcuWxP2VY5T90rS2ppxTQ5pnUnZNIoFcuZ0PClWSkaQOgc4JMhKjgDp3A8vKn9NLaazTmKlAzRqhN7r2XDEfaZR8c3/jU3VP33xnXS2PqgsfE6D4D410MrqLObiVzRWCs1WN4w9u9auAdUEqfA/6xVrUSKi9t7P6S0R6eNIo6iELV0MAaWsnWonYV8spUxI0I76l1FULma+0zBBMZnH7W2rH+JZQ/BV9a0r2G7U6TANZLQbN1uHHJcGcfi6Sqp7T9m5sPbvAf5bFW/huRB+8o+9TL2NbZ6HG3LUwL1ox/HbOZfw9JXQxu4HJzxqbPosY5LS8Pymkl2wWJ1gf751XwGc68Py/tS9pPhw/3zqHPwZ0SeI2gW4GfU03e7Jrm1Z1gHlJ/PiP9zXhiNIM88x8ABFRYHXSVRfafvCn0K7aR8zs1tHyyVWWzFWYdUEhD1ZnjpV8sYfU/wB5M8DJrNPbTi4t4azwl7rxpwUBRw7c7VvjVyRDM62NjCpdftAH7v8A+qcthLl1/wBW9pdGkXXyqZGUgBpUmCe/SoQXshDdh18OB+FWjZBXL0jcBHxrDPCTzXHuIZZ5MGX1Id0MxumTHS4oGFCgW0uXTlGoUF8ix5mll2VhbOvQXLx7b1zKv3LIB8s5rRNhbqdPbznSVkTynhoO6OfOqPvLg7tq81p+HIgEceHh61pLS5mt3X38hSGry55dLlQg+8j2wRaKYdT9Wyq2Z8WXrt5sag8RtoSTq5PEnn4k8ajLlmGM6+f5n+1ex4eg+Z1rCOminudCOjjzJ2W3d7HZhPDwrYF2nh7uHVZAzrljmJEQ1fP+Cxxt8Ke3N5yBAY+tdHTyjjFc+h637djcsZsmxhcKgtuAZJ05luPyA8qYYPahMQ2vnWMjfi6CD78cm90+I5/CkLu+2LPu3Oj/AIAAfvGW+NTmlGW65GtNCeNUz6XXaSLYYX3VUZSpZiFABEcWgVku1t8sOjEfSQ8E6WkN2ZUggnMEOuXUOcwmSNAMrxWLe62a47O3a7Fj6mkawGXuaxe9uhSyLWHwoOWYe85biSR1UAnjxzamdBwqa3P2m19HvOUL3Hlsi5VnIggCTyA151hmatM9lOPDdLb59R/UFT8h61hlj7TbC/caOy0mVp1k0pFhSLQ+mJLpSs15lr2KCxpVZ7vGCcVcntEeGVYq+4q9kRm+yrH0E1m11yzFmMkkyTzmm9Q9khPTLds4SubiCu2FeNSyY4U7D4YWccVGivy5A91WMprUHtxYv225l1+cfnU6wmqy5LnGLwC37L2n911KntE8CO8GD5VkGzc+z9pWzc6ps3lzdhWYYjuKEnzraLNo1U/anu4Hw4xCjr2yFY9qMYE+DEfeNMYZU6FM8OpX4NWS8qyJzGe/1k0qpywCdZmQRJ8B3aVXNz9ri9s7D3SSWNtVYydGT9W2p5ypPnTva+3vo4TKjXXMwoZQMq8XdyNBJA/3NWp3QmTypEgzmPCOJA5cDz/90i5gTBnSeMjuH/qqZf27j7xmbVidOqpuPrym5pMHgFn1pPY4a3iEuNiLl1iYgucrBtGGVerEGZA5TOhy7KD5YWi/pcOWT1Y04Tl7OfGsQ9reNz48JytWlXjJJYs5J7yGXjW3dHmAGs8wANO2D3V85b67RW5tDEvIg3XA1+qhyL8FFb4fiKMhnWRTnY+IYDI3uyCNeY8KYXMcvKT8KSOPblA+NWcl1WVlFSVM+hvZ/txWthJA0GsyRy1k6VUvavtTDi91L6O0aqrB4PflmPOsifFuRBZiOyTHpwpGtp6i3aXYQxaFQl1X3Ht7GAkwD8qQOJPLSka8z0qdE7ZyeJrmuC9eFqAFJrw3KToqAO89czXlFAHtWXcHa3QY22SYV5tn+b3fxBar+Gwj3DltoznsUFj6CrFsz2dY+6wC2GU8p0P3RLfCoatUTF07N0s3JWuWM00wWAxNmzb+lJlciCRwYganunjB76VF6ufJU6Z0otPdCpomvM9c5++qlzSb1sMpB4EEeois7xOHKOyNxBI9K0eqrvfgoZbgHHqnxHA+k+lOZ42rEcEqdeSuRXhWuhXUUkPERtXAyUbsuJ/UKcRFOLyzp2a+lJAVDLWK2aW2rs5b+Ge046rqQe7sI7wYPlSNo1IWfdrSLKSKb7NXZLWJwl464e7mAmAFuDVpgwJQn+cVa9t43DJZVnxFuz1ZXO4UnTqlVJDzMEEQYPIGs59qOHuWXW9Zd7YvL0dzIxXN0fWUNB10J+7WYkyZOp7edORV+45010ujTcfv/hVBCvdunUQltEWI0E3DETOmQofsiSKgsV7Sbkk2LKW+PWdnvPBEESxC8JE5Z6zQesZp9c5q2Myd2vvtjcVIvYm6yn6gbIn3EhfhUHXJuV5noA7rwvSdFQB2XrktXlFABRXoWeFTuy9xcbiI6PD3IP1mGRfV4B8qAIGitU2N7AMXcg3ri2x2KCx9Wyj0Jq9bG9gGDtwbua6f3mMei5R86APnO3aLGFBJPICT6CrFsr2dY7EEZMOyg83/AFfwbU+Qr6i2VuXhMOItWUXwUL65QJ86mbVhV90AeAA+VAHz5sb9HvEPBv3Qg7FX83j+k1etjewjA2oNxTcP7xLfDRfw1plFAETs7dbDWFy27SqOwAAeggfCpRLYAgAAdgECuqKAEcVhFuIUcSp5fmOw99UTbewHw5zDrW+Tc17m/vWg1y6AggiQdCDrIrOcFNGkMjgZit4RR0w76kt49hdA+ZP8tjp+6eOX+1ROakJRcXTOhGSkrNUqP27hc9hxEkDMPFdflI86kK8IrpNWqOYnTszRhFchqebVwvR3WXkCY8OK/A0zNcxqnR1E7VnL1w1esa5aoLI7tU9sGmVunVtqvErIrXtMwefA3DEm2VceRhvwsawxm1r6I3sthsHfHbZuf0Gvna5xpzE9hLOt0zkmiipDZu7+IxBixZuXO9VJHmeArYXI+itC2N7EMfeguEtDvOc+iSPUir1sf9HWysHEXXc8wItj0GY/iFAGBxUtsvdPF4j/ACcPccfaykL95oX419QbG9mGAw0G3YSR9YiT95pb41ZrODRfdUDv4n1OtAHzdsb2D429BulLQ83PwhfxVetjfo9YZIN93uHsJyj7qa/irXaKAK7sfcHB4aOisop7QoB+973qanbWGVfdUDwGvrStFABRRRQAUUUUAFFFFABRRRQAUUUUANdp4EXrTIeY0PYRwPrVF/wG/wD8s1olFZzxqXJpDI4cBRRRWhmVne/B+7cH8J+a/nVWn1q/bfQHDXJ5LPmDpWfXTDad1I51UrHtPK40HGuTXbj5Vy3D1rAZOlpdDTdTrS44VZckCG08K961ct2xLujqo14spA+dV/YP6PEwcVdb+Fcq/HrH4Cr7uws4gTyVj8P9autPYuBHUP3UUvY/sk2fh4K2EZh9ZhnPrczfCKtVjZttAAqDThzjwnhTqitRcKKKKACiiigAooooAKKKKACiiigAooooAKKKKACiiigAooooAKKKKAP/2Q=="/>
          <p:cNvSpPr>
            <a:spLocks noChangeAspect="1" noChangeArrowheads="1"/>
          </p:cNvSpPr>
          <p:nvPr/>
        </p:nvSpPr>
        <p:spPr bwMode="auto">
          <a:xfrm>
            <a:off x="63500" y="-930275"/>
            <a:ext cx="2371725" cy="19335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35170" name="Picture 2" descr="http://cache.ohinternet.com/images/b/b5/Blue_Marble1.jpg"/>
          <p:cNvPicPr>
            <a:picLocks noChangeAspect="1" noChangeArrowheads="1"/>
          </p:cNvPicPr>
          <p:nvPr/>
        </p:nvPicPr>
        <p:blipFill>
          <a:blip r:embed="rId3"/>
          <a:srcRect/>
          <a:stretch>
            <a:fillRect/>
          </a:stretch>
        </p:blipFill>
        <p:spPr bwMode="auto">
          <a:xfrm>
            <a:off x="2643174" y="1785925"/>
            <a:ext cx="3714776" cy="3714777"/>
          </a:xfrm>
          <a:prstGeom prst="rect">
            <a:avLst/>
          </a:prstGeom>
          <a:noFill/>
        </p:spPr>
      </p:pic>
      <p:sp>
        <p:nvSpPr>
          <p:cNvPr id="12" name="Text Box 45"/>
          <p:cNvSpPr txBox="1">
            <a:spLocks noChangeArrowheads="1"/>
          </p:cNvSpPr>
          <p:nvPr/>
        </p:nvSpPr>
        <p:spPr bwMode="auto">
          <a:xfrm>
            <a:off x="3286116" y="1071546"/>
            <a:ext cx="2241319" cy="557397"/>
          </a:xfrm>
          <a:prstGeom prst="rect">
            <a:avLst/>
          </a:prstGeom>
          <a:noFill/>
          <a:ln w="9525">
            <a:noFill/>
            <a:miter lim="800000"/>
            <a:headEnd/>
            <a:tailEnd/>
          </a:ln>
          <a:effectLst/>
        </p:spPr>
        <p:txBody>
          <a:bodyPr wrap="none">
            <a:spAutoFit/>
          </a:bodyPr>
          <a:lstStyle/>
          <a:p>
            <a:pPr>
              <a:lnSpc>
                <a:spcPct val="140000"/>
              </a:lnSpc>
            </a:pPr>
            <a:r>
              <a:rPr lang="pt-BR" sz="2400" b="1" dirty="0">
                <a:solidFill>
                  <a:srgbClr val="0000FF"/>
                </a:solidFill>
              </a:rPr>
              <a:t>PÓLO NORTE</a:t>
            </a:r>
          </a:p>
        </p:txBody>
      </p:sp>
      <p:sp>
        <p:nvSpPr>
          <p:cNvPr id="13" name="Text Box 45"/>
          <p:cNvSpPr txBox="1">
            <a:spLocks noChangeArrowheads="1"/>
          </p:cNvSpPr>
          <p:nvPr/>
        </p:nvSpPr>
        <p:spPr bwMode="auto">
          <a:xfrm>
            <a:off x="3714744" y="5586247"/>
            <a:ext cx="1750800" cy="557397"/>
          </a:xfrm>
          <a:prstGeom prst="rect">
            <a:avLst/>
          </a:prstGeom>
          <a:noFill/>
          <a:ln w="9525">
            <a:noFill/>
            <a:miter lim="800000"/>
            <a:headEnd/>
            <a:tailEnd/>
          </a:ln>
          <a:effectLst/>
        </p:spPr>
        <p:txBody>
          <a:bodyPr wrap="none">
            <a:spAutoFit/>
          </a:bodyPr>
          <a:lstStyle/>
          <a:p>
            <a:pPr>
              <a:lnSpc>
                <a:spcPct val="140000"/>
              </a:lnSpc>
            </a:pPr>
            <a:r>
              <a:rPr lang="pt-BR" sz="2400" b="1" dirty="0">
                <a:solidFill>
                  <a:srgbClr val="0000FF"/>
                </a:solidFill>
              </a:rPr>
              <a:t>PÓLO </a:t>
            </a:r>
            <a:r>
              <a:rPr lang="pt-BR" sz="2400" b="1" dirty="0" smtClean="0">
                <a:solidFill>
                  <a:srgbClr val="0000FF"/>
                </a:solidFill>
              </a:rPr>
              <a:t>SUL</a:t>
            </a:r>
            <a:endParaRPr lang="pt-BR" sz="2400" b="1"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ChangeArrowheads="1"/>
          </p:cNvSpPr>
          <p:nvPr/>
        </p:nvSpPr>
        <p:spPr bwMode="auto">
          <a:xfrm>
            <a:off x="762000" y="1187450"/>
            <a:ext cx="7924800" cy="2432050"/>
          </a:xfrm>
          <a:prstGeom prst="rect">
            <a:avLst/>
          </a:prstGeom>
          <a:noFill/>
          <a:ln w="9525">
            <a:noFill/>
            <a:miter lim="800000"/>
            <a:headEnd/>
            <a:tailEnd/>
          </a:ln>
        </p:spPr>
        <p:txBody>
          <a:bodyPr>
            <a:spAutoFit/>
          </a:bodyPr>
          <a:lstStyle/>
          <a:p>
            <a:pPr marL="514350" indent="-514350">
              <a:defRPr/>
            </a:pPr>
            <a:r>
              <a:rPr lang="de-DE" sz="2400" b="1" dirty="0">
                <a:solidFill>
                  <a:srgbClr val="FF0000"/>
                </a:solidFill>
              </a:rPr>
              <a:t>Visible light: </a:t>
            </a:r>
          </a:p>
          <a:p>
            <a:pPr marL="514350" indent="-514350">
              <a:defRPr/>
            </a:pPr>
            <a:endParaRPr lang="de-DE" sz="800" b="1" dirty="0">
              <a:solidFill>
                <a:srgbClr val="FF0000"/>
              </a:solidFill>
            </a:endParaRPr>
          </a:p>
          <a:p>
            <a:pPr algn="just">
              <a:defRPr/>
            </a:pPr>
            <a:r>
              <a:rPr lang="de-DE" sz="2400" b="1" dirty="0"/>
              <a:t>400 ~ 700 nm</a:t>
            </a:r>
          </a:p>
          <a:p>
            <a:pPr algn="just">
              <a:defRPr/>
            </a:pPr>
            <a:endParaRPr lang="de-DE" sz="2400" b="1" dirty="0"/>
          </a:p>
          <a:p>
            <a:pPr algn="just">
              <a:defRPr/>
            </a:pPr>
            <a:r>
              <a:rPr lang="de-DE" sz="2400" b="1" dirty="0"/>
              <a:t>Shoter: </a:t>
            </a:r>
          </a:p>
          <a:p>
            <a:pPr algn="just">
              <a:defRPr/>
            </a:pPr>
            <a:r>
              <a:rPr lang="de-DE" sz="2400" b="1" dirty="0"/>
              <a:t>Ultraviolet &lt;400 nm</a:t>
            </a:r>
          </a:p>
          <a:p>
            <a:pPr algn="just">
              <a:defRPr/>
            </a:pPr>
            <a:r>
              <a:rPr lang="de-DE" sz="2400" b="1" dirty="0"/>
              <a:t>X-ray  0.01 nm ~ 10 nm</a:t>
            </a:r>
          </a:p>
        </p:txBody>
      </p:sp>
      <p:sp>
        <p:nvSpPr>
          <p:cNvPr id="5" name="Rectangle 4"/>
          <p:cNvSpPr>
            <a:spLocks noChangeArrowheads="1"/>
          </p:cNvSpPr>
          <p:nvPr/>
        </p:nvSpPr>
        <p:spPr bwMode="auto">
          <a:xfrm>
            <a:off x="827088" y="3716338"/>
            <a:ext cx="7215187" cy="1016000"/>
          </a:xfrm>
          <a:prstGeom prst="rect">
            <a:avLst/>
          </a:prstGeom>
          <a:noFill/>
          <a:ln w="9525">
            <a:noFill/>
            <a:miter lim="800000"/>
            <a:headEnd/>
            <a:tailEnd/>
          </a:ln>
        </p:spPr>
        <p:txBody>
          <a:bodyPr>
            <a:spAutoFit/>
          </a:bodyPr>
          <a:lstStyle/>
          <a:p>
            <a:pPr marL="514350" indent="-514350"/>
            <a:r>
              <a:rPr lang="de-DE" sz="2400" b="1">
                <a:solidFill>
                  <a:srgbClr val="0000CC"/>
                </a:solidFill>
              </a:rPr>
              <a:t>Quantum mechanics: </a:t>
            </a:r>
          </a:p>
          <a:p>
            <a:pPr marL="514350" indent="-514350" algn="ctr"/>
            <a:endParaRPr lang="de-DE" sz="800" b="1">
              <a:solidFill>
                <a:srgbClr val="FF0000"/>
              </a:solidFill>
            </a:endParaRPr>
          </a:p>
          <a:p>
            <a:pPr marL="971550" lvl="1" indent="-514350"/>
            <a:r>
              <a:rPr lang="el-GR" sz="2800" b="1">
                <a:latin typeface="Times New Roman" pitchFamily="18" charset="0"/>
                <a:cs typeface="Times New Roman" pitchFamily="18" charset="0"/>
              </a:rPr>
              <a:t>λ</a:t>
            </a:r>
            <a:r>
              <a:rPr lang="pt-BR" sz="2800" b="1"/>
              <a:t> = </a:t>
            </a:r>
            <a:r>
              <a:rPr lang="en-US" sz="2800" b="1"/>
              <a:t>h/P</a:t>
            </a:r>
          </a:p>
        </p:txBody>
      </p:sp>
      <p:sp>
        <p:nvSpPr>
          <p:cNvPr id="29700" name="Slide Number Placeholder 3"/>
          <p:cNvSpPr txBox="1">
            <a:spLocks noGrp="1"/>
          </p:cNvSpPr>
          <p:nvPr/>
        </p:nvSpPr>
        <p:spPr bwMode="auto">
          <a:xfrm>
            <a:off x="6553200" y="6143625"/>
            <a:ext cx="2133600" cy="476250"/>
          </a:xfrm>
          <a:prstGeom prst="rect">
            <a:avLst/>
          </a:prstGeom>
          <a:noFill/>
          <a:ln w="9525">
            <a:noFill/>
            <a:miter lim="800000"/>
            <a:headEnd/>
            <a:tailEnd/>
          </a:ln>
        </p:spPr>
        <p:txBody>
          <a:bodyPr/>
          <a:lstStyle/>
          <a:p>
            <a:pPr algn="r"/>
            <a:fld id="{32754B17-A0EA-4D76-AA6B-BDBBD1FBA537}" type="slidenum">
              <a:rPr lang="zh-CN" altLang="en-US" sz="2000" b="1">
                <a:latin typeface="Arial" pitchFamily="34" charset="0"/>
                <a:ea typeface="宋体" pitchFamily="2" charset="-122"/>
              </a:rPr>
              <a:pPr algn="r"/>
              <a:t>40</a:t>
            </a:fld>
            <a:endParaRPr lang="en-US" altLang="zh-CN" sz="2000" b="1">
              <a:latin typeface="Arial" pitchFamily="34" charset="0"/>
              <a:ea typeface="宋体" pitchFamily="2" charset="-122"/>
            </a:endParaRPr>
          </a:p>
        </p:txBody>
      </p:sp>
      <p:sp>
        <p:nvSpPr>
          <p:cNvPr id="29701" name="TextBox 1"/>
          <p:cNvSpPr txBox="1">
            <a:spLocks noChangeArrowheads="1"/>
          </p:cNvSpPr>
          <p:nvPr/>
        </p:nvSpPr>
        <p:spPr bwMode="auto">
          <a:xfrm>
            <a:off x="971550" y="115888"/>
            <a:ext cx="7200900" cy="579437"/>
          </a:xfrm>
          <a:prstGeom prst="rect">
            <a:avLst/>
          </a:prstGeom>
          <a:solidFill>
            <a:srgbClr val="0000FF"/>
          </a:solidFill>
          <a:ln w="9525">
            <a:noFill/>
            <a:miter lim="800000"/>
            <a:headEnd/>
            <a:tailEnd/>
          </a:ln>
        </p:spPr>
        <p:txBody>
          <a:bodyPr>
            <a:spAutoFit/>
          </a:bodyPr>
          <a:lstStyle/>
          <a:p>
            <a:pPr algn="ctr"/>
            <a:r>
              <a:rPr lang="en-US" sz="3200" b="1">
                <a:solidFill>
                  <a:schemeClr val="bg1"/>
                </a:solidFill>
              </a:rPr>
              <a:t>Wavelength of different beams</a:t>
            </a:r>
          </a:p>
        </p:txBody>
      </p:sp>
      <p:sp>
        <p:nvSpPr>
          <p:cNvPr id="6" name="Rectangle 5"/>
          <p:cNvSpPr>
            <a:spLocks noChangeArrowheads="1"/>
          </p:cNvSpPr>
          <p:nvPr/>
        </p:nvSpPr>
        <p:spPr bwMode="auto">
          <a:xfrm>
            <a:off x="755650" y="4941888"/>
            <a:ext cx="7215188" cy="1014412"/>
          </a:xfrm>
          <a:prstGeom prst="rect">
            <a:avLst/>
          </a:prstGeom>
          <a:noFill/>
          <a:ln w="9525">
            <a:noFill/>
            <a:miter lim="800000"/>
            <a:headEnd/>
            <a:tailEnd/>
          </a:ln>
        </p:spPr>
        <p:txBody>
          <a:bodyPr>
            <a:spAutoFit/>
          </a:bodyPr>
          <a:lstStyle/>
          <a:p>
            <a:pPr marL="514350" indent="-514350"/>
            <a:r>
              <a:rPr lang="de-DE" sz="2400" b="1">
                <a:solidFill>
                  <a:srgbClr val="0000CC"/>
                </a:solidFill>
              </a:rPr>
              <a:t>Electron beams: (energy: 10 KeV ~200 KeV)</a:t>
            </a:r>
          </a:p>
          <a:p>
            <a:pPr marL="514350" indent="-514350" algn="ctr"/>
            <a:endParaRPr lang="de-DE" sz="800" b="1">
              <a:solidFill>
                <a:srgbClr val="FF0000"/>
              </a:solidFill>
            </a:endParaRPr>
          </a:p>
          <a:p>
            <a:pPr marL="971550" lvl="1" indent="-514350"/>
            <a:r>
              <a:rPr lang="el-GR" sz="2800" b="1">
                <a:latin typeface="Times New Roman" pitchFamily="18" charset="0"/>
                <a:cs typeface="Times New Roman" pitchFamily="18" charset="0"/>
              </a:rPr>
              <a:t> λ </a:t>
            </a:r>
            <a:r>
              <a:rPr lang="pt-BR" sz="2800" b="1"/>
              <a:t>: 0.002 nm ~ 0.01 nm</a:t>
            </a:r>
            <a:endParaRPr lang="en-US" sz="2800" b="1"/>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2"/>
          <p:cNvSpPr txBox="1">
            <a:spLocks noChangeArrowheads="1"/>
          </p:cNvSpPr>
          <p:nvPr/>
        </p:nvSpPr>
        <p:spPr bwMode="auto">
          <a:xfrm>
            <a:off x="644525" y="50800"/>
            <a:ext cx="7362825" cy="579438"/>
          </a:xfrm>
          <a:prstGeom prst="rect">
            <a:avLst/>
          </a:prstGeom>
          <a:solidFill>
            <a:srgbClr val="0000FF"/>
          </a:solidFill>
          <a:ln w="9525">
            <a:noFill/>
            <a:miter lim="800000"/>
            <a:headEnd/>
            <a:tailEnd/>
          </a:ln>
        </p:spPr>
        <p:txBody>
          <a:bodyPr wrap="none">
            <a:spAutoFit/>
          </a:bodyPr>
          <a:lstStyle/>
          <a:p>
            <a:r>
              <a:rPr lang="en-US" sz="3200" b="1">
                <a:solidFill>
                  <a:schemeClr val="bg1"/>
                </a:solidFill>
              </a:rPr>
              <a:t>Requirements for research with EBL</a:t>
            </a:r>
          </a:p>
        </p:txBody>
      </p:sp>
      <p:sp>
        <p:nvSpPr>
          <p:cNvPr id="30723" name="Rectangle 3"/>
          <p:cNvSpPr>
            <a:spLocks noChangeArrowheads="1"/>
          </p:cNvSpPr>
          <p:nvPr/>
        </p:nvSpPr>
        <p:spPr bwMode="auto">
          <a:xfrm>
            <a:off x="685800" y="1057275"/>
            <a:ext cx="7924800" cy="4727575"/>
          </a:xfrm>
          <a:prstGeom prst="rect">
            <a:avLst/>
          </a:prstGeom>
          <a:noFill/>
          <a:ln w="9525">
            <a:noFill/>
            <a:miter lim="800000"/>
            <a:headEnd/>
            <a:tailEnd/>
          </a:ln>
        </p:spPr>
        <p:txBody>
          <a:bodyPr>
            <a:spAutoFit/>
          </a:bodyPr>
          <a:lstStyle/>
          <a:p>
            <a:pPr marL="514350" indent="-514350">
              <a:buFont typeface="Wingdings" pitchFamily="2" charset="2"/>
              <a:buChar char="Ø"/>
            </a:pPr>
            <a:r>
              <a:rPr lang="en-US" sz="2800" b="1" dirty="0">
                <a:solidFill>
                  <a:srgbClr val="0000CC"/>
                </a:solidFill>
              </a:rPr>
              <a:t>High quality thin films</a:t>
            </a:r>
          </a:p>
          <a:p>
            <a:pPr marL="971550" lvl="1" indent="-514350"/>
            <a:r>
              <a:rPr lang="en-US" sz="2800" b="1" dirty="0"/>
              <a:t>	basic requirement, scientific results directly depend on the film quality.</a:t>
            </a:r>
          </a:p>
          <a:p>
            <a:pPr marL="971550" lvl="1" indent="-514350"/>
            <a:endParaRPr lang="en-US" sz="2400" b="1" dirty="0"/>
          </a:p>
          <a:p>
            <a:pPr marL="514350" indent="-514350">
              <a:buFont typeface="Wingdings" pitchFamily="2" charset="2"/>
              <a:buChar char="Ø"/>
            </a:pPr>
            <a:r>
              <a:rPr lang="en-US" sz="2800" b="1" dirty="0">
                <a:solidFill>
                  <a:srgbClr val="0000CC"/>
                </a:solidFill>
              </a:rPr>
              <a:t>Good EBL</a:t>
            </a:r>
            <a:r>
              <a:rPr lang="en-US" sz="2800" b="1" dirty="0"/>
              <a:t> </a:t>
            </a:r>
          </a:p>
          <a:p>
            <a:pPr marL="514350" indent="-514350"/>
            <a:r>
              <a:rPr lang="en-US" sz="2800" b="1" dirty="0"/>
              <a:t>		determines the quality of the pattern.</a:t>
            </a:r>
          </a:p>
          <a:p>
            <a:pPr marL="514350" indent="-514350"/>
            <a:endParaRPr lang="en-US" sz="2800" b="1" dirty="0"/>
          </a:p>
          <a:p>
            <a:pPr marL="514350" indent="-514350">
              <a:buFont typeface="Wingdings" pitchFamily="2" charset="2"/>
              <a:buChar char="Ø"/>
            </a:pPr>
            <a:r>
              <a:rPr lang="en-US" sz="2800" b="1" dirty="0">
                <a:solidFill>
                  <a:srgbClr val="0000FF"/>
                </a:solidFill>
              </a:rPr>
              <a:t>Characterization techniques</a:t>
            </a:r>
          </a:p>
          <a:p>
            <a:pPr marL="971550" lvl="1" indent="-514350"/>
            <a:r>
              <a:rPr lang="en-US" sz="2800" b="1" dirty="0"/>
              <a:t>	to study the properties of the obtained patterns</a:t>
            </a:r>
          </a:p>
          <a:p>
            <a:pPr marL="971550" lvl="1" indent="-514350"/>
            <a:r>
              <a:rPr lang="pt-BR" sz="2800" b="1" dirty="0"/>
              <a:t>		e.g. </a:t>
            </a:r>
            <a:r>
              <a:rPr lang="pt-BR" sz="2800" b="1" dirty="0" smtClean="0"/>
              <a:t>TEM</a:t>
            </a:r>
            <a:endParaRPr lang="en-US" sz="2800" b="1" dirty="0"/>
          </a:p>
        </p:txBody>
      </p:sp>
      <p:sp>
        <p:nvSpPr>
          <p:cNvPr id="30724" name="Slide Number Placeholder 3"/>
          <p:cNvSpPr txBox="1">
            <a:spLocks noGrp="1"/>
          </p:cNvSpPr>
          <p:nvPr/>
        </p:nvSpPr>
        <p:spPr bwMode="auto">
          <a:xfrm>
            <a:off x="6643688" y="6072188"/>
            <a:ext cx="2133600" cy="476250"/>
          </a:xfrm>
          <a:prstGeom prst="rect">
            <a:avLst/>
          </a:prstGeom>
          <a:noFill/>
          <a:ln w="9525">
            <a:noFill/>
            <a:miter lim="800000"/>
            <a:headEnd/>
            <a:tailEnd/>
          </a:ln>
        </p:spPr>
        <p:txBody>
          <a:bodyPr/>
          <a:lstStyle/>
          <a:p>
            <a:pPr algn="r"/>
            <a:fld id="{291A59B3-F883-49E9-8527-DCF35CF6F19E}" type="slidenum">
              <a:rPr lang="zh-CN" altLang="en-US" sz="2000" b="1">
                <a:latin typeface="Arial" pitchFamily="34" charset="0"/>
                <a:ea typeface="宋体" pitchFamily="2" charset="-122"/>
              </a:rPr>
              <a:pPr algn="r"/>
              <a:t>41</a:t>
            </a:fld>
            <a:endParaRPr lang="en-US" altLang="zh-CN" sz="2000" b="1">
              <a:latin typeface="Arial" pitchFamily="34" charset="0"/>
              <a:ea typeface="宋体" pitchFamily="2" charset="-122"/>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Box 2"/>
          <p:cNvSpPr txBox="1">
            <a:spLocks noChangeArrowheads="1"/>
          </p:cNvSpPr>
          <p:nvPr/>
        </p:nvSpPr>
        <p:spPr bwMode="auto">
          <a:xfrm>
            <a:off x="1476375" y="77788"/>
            <a:ext cx="6264275" cy="614362"/>
          </a:xfrm>
          <a:prstGeom prst="rect">
            <a:avLst/>
          </a:prstGeom>
          <a:solidFill>
            <a:srgbClr val="0000FF"/>
          </a:solidFill>
          <a:ln w="9525">
            <a:noFill/>
            <a:miter lim="800000"/>
            <a:headEnd/>
            <a:tailEnd/>
          </a:ln>
        </p:spPr>
        <p:txBody>
          <a:bodyPr>
            <a:spAutoFit/>
          </a:bodyPr>
          <a:lstStyle/>
          <a:p>
            <a:pPr algn="ctr"/>
            <a:r>
              <a:rPr lang="en-US" sz="3400" b="1">
                <a:solidFill>
                  <a:schemeClr val="bg1"/>
                </a:solidFill>
              </a:rPr>
              <a:t>E-beam lithography system</a:t>
            </a:r>
          </a:p>
        </p:txBody>
      </p:sp>
      <p:sp>
        <p:nvSpPr>
          <p:cNvPr id="1029" name="Slide Number Placeholder 3"/>
          <p:cNvSpPr txBox="1">
            <a:spLocks noGrp="1"/>
          </p:cNvSpPr>
          <p:nvPr/>
        </p:nvSpPr>
        <p:spPr bwMode="auto">
          <a:xfrm>
            <a:off x="6572250" y="6000750"/>
            <a:ext cx="2133600" cy="476250"/>
          </a:xfrm>
          <a:prstGeom prst="rect">
            <a:avLst/>
          </a:prstGeom>
          <a:noFill/>
          <a:ln w="9525">
            <a:noFill/>
            <a:miter lim="800000"/>
            <a:headEnd/>
            <a:tailEnd/>
          </a:ln>
        </p:spPr>
        <p:txBody>
          <a:bodyPr/>
          <a:lstStyle/>
          <a:p>
            <a:pPr algn="r"/>
            <a:fld id="{380632FD-A8E1-4457-B26F-0B400858A503}" type="slidenum">
              <a:rPr lang="zh-CN" altLang="en-US" sz="2000" b="1">
                <a:latin typeface="Arial" pitchFamily="34" charset="0"/>
                <a:ea typeface="宋体" pitchFamily="2" charset="-122"/>
              </a:rPr>
              <a:pPr algn="r"/>
              <a:t>42</a:t>
            </a:fld>
            <a:endParaRPr lang="en-US" altLang="zh-CN" sz="2000" b="1">
              <a:latin typeface="Arial" pitchFamily="34" charset="0"/>
              <a:ea typeface="宋体" pitchFamily="2" charset="-122"/>
            </a:endParaRPr>
          </a:p>
        </p:txBody>
      </p:sp>
      <p:graphicFrame>
        <p:nvGraphicFramePr>
          <p:cNvPr id="198658" name="Object 2"/>
          <p:cNvGraphicFramePr>
            <a:graphicFrameLocks noChangeAspect="1"/>
          </p:cNvGraphicFramePr>
          <p:nvPr/>
        </p:nvGraphicFramePr>
        <p:xfrm>
          <a:off x="1042988" y="1125538"/>
          <a:ext cx="7129462" cy="4872037"/>
        </p:xfrm>
        <a:graphic>
          <a:graphicData uri="http://schemas.openxmlformats.org/presentationml/2006/ole">
            <mc:AlternateContent xmlns:mc="http://schemas.openxmlformats.org/markup-compatibility/2006">
              <mc:Choice xmlns:v="urn:schemas-microsoft-com:vml" Requires="v">
                <p:oleObj spid="_x0000_s1028" name="CorelPhotoPaint.Image.8" r:id="rId4" imgW="8357633" imgH="5711963" progId="CorelPhotoPaint.Image.8">
                  <p:embed/>
                </p:oleObj>
              </mc:Choice>
              <mc:Fallback>
                <p:oleObj name="CorelPhotoPaint.Image.8" r:id="rId4" imgW="8357633" imgH="5711963" progId="CorelPhotoPaint.Imag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1125538"/>
                        <a:ext cx="7129462" cy="487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2"/>
          <p:cNvSpPr txBox="1">
            <a:spLocks noChangeArrowheads="1"/>
          </p:cNvSpPr>
          <p:nvPr/>
        </p:nvSpPr>
        <p:spPr bwMode="auto">
          <a:xfrm>
            <a:off x="755650" y="77788"/>
            <a:ext cx="7632700" cy="614362"/>
          </a:xfrm>
          <a:prstGeom prst="rect">
            <a:avLst/>
          </a:prstGeom>
          <a:solidFill>
            <a:srgbClr val="0000FF"/>
          </a:solidFill>
          <a:ln w="9525">
            <a:noFill/>
            <a:miter lim="800000"/>
            <a:headEnd/>
            <a:tailEnd/>
          </a:ln>
        </p:spPr>
        <p:txBody>
          <a:bodyPr>
            <a:spAutoFit/>
          </a:bodyPr>
          <a:lstStyle/>
          <a:p>
            <a:pPr algn="ctr"/>
            <a:r>
              <a:rPr lang="en-US" sz="3400" b="1" dirty="0">
                <a:solidFill>
                  <a:schemeClr val="bg1"/>
                </a:solidFill>
              </a:rPr>
              <a:t>Process of E-beam lithography</a:t>
            </a:r>
          </a:p>
        </p:txBody>
      </p:sp>
      <p:sp>
        <p:nvSpPr>
          <p:cNvPr id="31747" name="Slide Number Placeholder 3"/>
          <p:cNvSpPr txBox="1">
            <a:spLocks noGrp="1"/>
          </p:cNvSpPr>
          <p:nvPr/>
        </p:nvSpPr>
        <p:spPr bwMode="auto">
          <a:xfrm>
            <a:off x="6572250" y="6000750"/>
            <a:ext cx="2133600" cy="476250"/>
          </a:xfrm>
          <a:prstGeom prst="rect">
            <a:avLst/>
          </a:prstGeom>
          <a:noFill/>
          <a:ln w="9525">
            <a:noFill/>
            <a:miter lim="800000"/>
            <a:headEnd/>
            <a:tailEnd/>
          </a:ln>
        </p:spPr>
        <p:txBody>
          <a:bodyPr/>
          <a:lstStyle/>
          <a:p>
            <a:pPr algn="r"/>
            <a:fld id="{B04EF30B-7742-474F-9F34-6DA12B2E934A}" type="slidenum">
              <a:rPr lang="zh-CN" altLang="en-US" sz="2000" b="1">
                <a:latin typeface="Arial" pitchFamily="34" charset="0"/>
                <a:ea typeface="宋体" pitchFamily="2" charset="-122"/>
              </a:rPr>
              <a:pPr algn="r"/>
              <a:t>43</a:t>
            </a:fld>
            <a:endParaRPr lang="en-US" altLang="zh-CN" sz="2000" b="1">
              <a:latin typeface="Arial" pitchFamily="34" charset="0"/>
              <a:ea typeface="宋体" pitchFamily="2" charset="-122"/>
            </a:endParaRPr>
          </a:p>
        </p:txBody>
      </p:sp>
      <p:sp>
        <p:nvSpPr>
          <p:cNvPr id="4" name="TextBox 3"/>
          <p:cNvSpPr txBox="1"/>
          <p:nvPr/>
        </p:nvSpPr>
        <p:spPr>
          <a:xfrm>
            <a:off x="928662" y="1714488"/>
            <a:ext cx="7143800" cy="3170099"/>
          </a:xfrm>
          <a:prstGeom prst="rect">
            <a:avLst/>
          </a:prstGeom>
          <a:noFill/>
        </p:spPr>
        <p:txBody>
          <a:bodyPr wrap="square" rtlCol="0">
            <a:spAutoFit/>
          </a:bodyPr>
          <a:lstStyle/>
          <a:p>
            <a:r>
              <a:rPr lang="pt-BR" sz="4000" b="1" dirty="0" smtClean="0">
                <a:solidFill>
                  <a:srgbClr val="FF0000"/>
                </a:solidFill>
              </a:rPr>
              <a:t>Two</a:t>
            </a:r>
            <a:r>
              <a:rPr lang="pt-BR" sz="4000" b="1" dirty="0" smtClean="0"/>
              <a:t> different processes : </a:t>
            </a:r>
          </a:p>
          <a:p>
            <a:endParaRPr lang="pt-BR" sz="4000" b="1" dirty="0" smtClean="0"/>
          </a:p>
          <a:p>
            <a:pPr>
              <a:buFont typeface="Arial" pitchFamily="34" charset="0"/>
              <a:buChar char="•"/>
            </a:pPr>
            <a:r>
              <a:rPr lang="pt-BR" sz="4000" b="1" dirty="0" smtClean="0"/>
              <a:t>  Lift-off  (bottum-up)</a:t>
            </a:r>
          </a:p>
          <a:p>
            <a:pPr>
              <a:buFont typeface="Arial" pitchFamily="34" charset="0"/>
              <a:buChar char="•"/>
            </a:pPr>
            <a:r>
              <a:rPr lang="pt-BR" sz="4000" b="1" dirty="0" smtClean="0"/>
              <a:t>  Etching   (top-down)</a:t>
            </a:r>
          </a:p>
          <a:p>
            <a:pPr>
              <a:buFont typeface="Arial" pitchFamily="34" charset="0"/>
              <a:buChar char="•"/>
            </a:pPr>
            <a:endParaRPr lang="pt-BR" sz="4000" b="1" dirty="0"/>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bwMode="auto">
          <a:xfrm>
            <a:off x="1376333" y="142852"/>
            <a:ext cx="6553200" cy="476250"/>
          </a:xfrm>
          <a:prstGeom prst="rect">
            <a:avLst/>
          </a:prstGeom>
          <a:solidFill>
            <a:srgbClr val="0000FF"/>
          </a:solidFill>
          <a:ln>
            <a:solidFill>
              <a:srgbClr val="000000"/>
            </a:solidFill>
            <a:miter lim="800000"/>
            <a:headEnd/>
            <a:tailEnd/>
          </a:ln>
        </p:spPr>
        <p:txBody>
          <a:bodyPr anchor="ctr"/>
          <a:lstStyle/>
          <a:p>
            <a:pPr eaLnBrk="1" hangingPunct="1"/>
            <a:r>
              <a:rPr lang="en-US" altLang="zh-CN" sz="3200" b="1" dirty="0" smtClean="0">
                <a:solidFill>
                  <a:schemeClr val="bg1"/>
                </a:solidFill>
                <a:latin typeface="Comic Sans MS" pitchFamily="66" charset="0"/>
                <a:ea typeface="宋体" pitchFamily="2" charset="-122"/>
              </a:rPr>
              <a:t>Etching process</a:t>
            </a:r>
          </a:p>
        </p:txBody>
      </p:sp>
      <p:sp>
        <p:nvSpPr>
          <p:cNvPr id="32771" name="Text Box 5"/>
          <p:cNvSpPr txBox="1">
            <a:spLocks noChangeArrowheads="1"/>
          </p:cNvSpPr>
          <p:nvPr/>
        </p:nvSpPr>
        <p:spPr bwMode="auto">
          <a:xfrm>
            <a:off x="346045" y="2387612"/>
            <a:ext cx="184150" cy="366712"/>
          </a:xfrm>
          <a:prstGeom prst="rect">
            <a:avLst/>
          </a:prstGeom>
          <a:noFill/>
          <a:ln w="9525">
            <a:noFill/>
            <a:miter lim="800000"/>
            <a:headEnd/>
            <a:tailEnd/>
          </a:ln>
        </p:spPr>
        <p:txBody>
          <a:bodyPr wrap="none">
            <a:spAutoFit/>
          </a:bodyPr>
          <a:lstStyle/>
          <a:p>
            <a:endParaRPr lang="zh-CN" altLang="en-US" b="1">
              <a:latin typeface="Arial" pitchFamily="34" charset="0"/>
              <a:ea typeface="宋体" pitchFamily="2" charset="-122"/>
            </a:endParaRPr>
          </a:p>
        </p:txBody>
      </p:sp>
      <p:sp>
        <p:nvSpPr>
          <p:cNvPr id="14" name="Flowchart: Process 13"/>
          <p:cNvSpPr/>
          <p:nvPr/>
        </p:nvSpPr>
        <p:spPr bwMode="auto">
          <a:xfrm>
            <a:off x="285720" y="1893899"/>
            <a:ext cx="2438400" cy="381000"/>
          </a:xfrm>
          <a:prstGeom prst="flowChartProcess">
            <a:avLst/>
          </a:prstGeom>
          <a:solidFill>
            <a:schemeClr val="bg1">
              <a:lumMod val="65000"/>
            </a:schemeClr>
          </a:solidFill>
          <a:ln w="9525" cap="flat" cmpd="sng" algn="ctr">
            <a:noFill/>
            <a:prstDash val="solid"/>
            <a:round/>
            <a:headEnd type="none" w="med" len="med"/>
            <a:tailEnd type="none" w="med" len="med"/>
          </a:ln>
          <a:effectLst/>
        </p:spPr>
        <p:txBody>
          <a:bodyPr/>
          <a:lstStyle/>
          <a:p>
            <a:pPr>
              <a:defRPr/>
            </a:pPr>
            <a:r>
              <a:rPr lang="en-US" b="1"/>
              <a:t>       substrate</a:t>
            </a:r>
            <a:endParaRPr lang="pt-BR" b="1"/>
          </a:p>
        </p:txBody>
      </p:sp>
      <p:grpSp>
        <p:nvGrpSpPr>
          <p:cNvPr id="2" name="Group 60"/>
          <p:cNvGrpSpPr>
            <a:grpSpLocks/>
          </p:cNvGrpSpPr>
          <p:nvPr/>
        </p:nvGrpSpPr>
        <p:grpSpPr bwMode="auto">
          <a:xfrm>
            <a:off x="2857489" y="1714488"/>
            <a:ext cx="1409360" cy="458788"/>
            <a:chOff x="3200397" y="990600"/>
            <a:chExt cx="1409698" cy="458506"/>
          </a:xfrm>
        </p:grpSpPr>
        <p:cxnSp>
          <p:nvCxnSpPr>
            <p:cNvPr id="9" name="Straight Arrow Connector 8"/>
            <p:cNvCxnSpPr/>
            <p:nvPr/>
          </p:nvCxnSpPr>
          <p:spPr bwMode="auto">
            <a:xfrm>
              <a:off x="3276618" y="1447519"/>
              <a:ext cx="990839" cy="1587"/>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32838" name="TextBox 17"/>
            <p:cNvSpPr txBox="1">
              <a:spLocks noChangeArrowheads="1"/>
            </p:cNvSpPr>
            <p:nvPr/>
          </p:nvSpPr>
          <p:spPr bwMode="auto">
            <a:xfrm>
              <a:off x="3200397" y="990600"/>
              <a:ext cx="1409698" cy="399864"/>
            </a:xfrm>
            <a:prstGeom prst="rect">
              <a:avLst/>
            </a:prstGeom>
            <a:noFill/>
            <a:ln w="9525">
              <a:noFill/>
              <a:miter lim="800000"/>
              <a:headEnd/>
              <a:tailEnd/>
            </a:ln>
          </p:spPr>
          <p:txBody>
            <a:bodyPr wrap="none">
              <a:spAutoFit/>
            </a:bodyPr>
            <a:lstStyle/>
            <a:p>
              <a:r>
                <a:rPr lang="en-US" sz="2000" b="1" dirty="0" smtClean="0">
                  <a:solidFill>
                    <a:srgbClr val="0000CC"/>
                  </a:solidFill>
                </a:rPr>
                <a:t>deposition</a:t>
              </a:r>
              <a:endParaRPr lang="pt-BR" sz="2000" b="1" dirty="0">
                <a:solidFill>
                  <a:srgbClr val="0000CC"/>
                </a:solidFill>
              </a:endParaRPr>
            </a:p>
          </p:txBody>
        </p:sp>
      </p:grpSp>
      <p:grpSp>
        <p:nvGrpSpPr>
          <p:cNvPr id="3" name="Group 63"/>
          <p:cNvGrpSpPr>
            <a:grpSpLocks/>
          </p:cNvGrpSpPr>
          <p:nvPr/>
        </p:nvGrpSpPr>
        <p:grpSpPr bwMode="auto">
          <a:xfrm>
            <a:off x="4552921" y="1817698"/>
            <a:ext cx="4419600" cy="588392"/>
            <a:chOff x="4724400" y="1066800"/>
            <a:chExt cx="4419520" cy="587908"/>
          </a:xfrm>
        </p:grpSpPr>
        <p:sp>
          <p:nvSpPr>
            <p:cNvPr id="15" name="Flowchart: Process 14"/>
            <p:cNvSpPr/>
            <p:nvPr/>
          </p:nvSpPr>
          <p:spPr bwMode="auto">
            <a:xfrm>
              <a:off x="4724400" y="1219074"/>
              <a:ext cx="2438355" cy="380686"/>
            </a:xfrm>
            <a:prstGeom prst="flowChartProcess">
              <a:avLst/>
            </a:prstGeom>
            <a:solidFill>
              <a:schemeClr val="bg1">
                <a:lumMod val="65000"/>
              </a:schemeClr>
            </a:solidFill>
            <a:ln w="9525" cap="flat" cmpd="sng" algn="ctr">
              <a:noFill/>
              <a:prstDash val="solid"/>
              <a:round/>
              <a:headEnd type="none" w="med" len="med"/>
              <a:tailEnd type="none" w="med" len="med"/>
            </a:ln>
            <a:effectLst/>
          </p:spPr>
          <p:txBody>
            <a:bodyPr/>
            <a:lstStyle/>
            <a:p>
              <a:pPr>
                <a:defRPr/>
              </a:pPr>
              <a:r>
                <a:rPr lang="en-US" b="1" dirty="0">
                  <a:latin typeface="Arial" pitchFamily="34" charset="0"/>
                </a:rPr>
                <a:t>          </a:t>
              </a:r>
              <a:r>
                <a:rPr lang="en-US" b="1" dirty="0"/>
                <a:t>substrate</a:t>
              </a:r>
              <a:endParaRPr lang="pt-BR" b="1" dirty="0"/>
            </a:p>
          </p:txBody>
        </p:sp>
        <p:sp>
          <p:nvSpPr>
            <p:cNvPr id="16" name="Round Single Corner Rectangle 15"/>
            <p:cNvSpPr/>
            <p:nvPr/>
          </p:nvSpPr>
          <p:spPr bwMode="auto">
            <a:xfrm>
              <a:off x="4724400" y="1066800"/>
              <a:ext cx="2438355" cy="152274"/>
            </a:xfrm>
            <a:prstGeom prst="round1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a:lstStyle/>
            <a:p>
              <a:pPr>
                <a:defRPr/>
              </a:pPr>
              <a:endParaRPr lang="pt-BR" b="1">
                <a:latin typeface="Arial" pitchFamily="34" charset="0"/>
              </a:endParaRPr>
            </a:p>
          </p:txBody>
        </p:sp>
        <p:cxnSp>
          <p:nvCxnSpPr>
            <p:cNvPr id="20" name="Straight Arrow Connector 19"/>
            <p:cNvCxnSpPr/>
            <p:nvPr/>
          </p:nvCxnSpPr>
          <p:spPr bwMode="auto">
            <a:xfrm rot="10800000">
              <a:off x="7238954" y="1142937"/>
              <a:ext cx="533390" cy="228412"/>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32836" name="TextBox 22"/>
            <p:cNvSpPr txBox="1">
              <a:spLocks noChangeArrowheads="1"/>
            </p:cNvSpPr>
            <p:nvPr/>
          </p:nvSpPr>
          <p:spPr bwMode="auto">
            <a:xfrm>
              <a:off x="7516580" y="1285680"/>
              <a:ext cx="1627340" cy="369028"/>
            </a:xfrm>
            <a:prstGeom prst="rect">
              <a:avLst/>
            </a:prstGeom>
            <a:noFill/>
            <a:ln w="9525">
              <a:noFill/>
              <a:miter lim="800000"/>
              <a:headEnd/>
              <a:tailEnd/>
            </a:ln>
          </p:spPr>
          <p:txBody>
            <a:bodyPr wrap="none">
              <a:spAutoFit/>
            </a:bodyPr>
            <a:lstStyle/>
            <a:p>
              <a:r>
                <a:rPr lang="en-US" b="1" dirty="0" smtClean="0"/>
                <a:t>Sample layer</a:t>
              </a:r>
              <a:endParaRPr lang="pt-BR" b="1" dirty="0"/>
            </a:p>
          </p:txBody>
        </p:sp>
      </p:grpSp>
      <p:grpSp>
        <p:nvGrpSpPr>
          <p:cNvPr id="4" name="Group 66"/>
          <p:cNvGrpSpPr>
            <a:grpSpLocks/>
          </p:cNvGrpSpPr>
          <p:nvPr/>
        </p:nvGrpSpPr>
        <p:grpSpPr bwMode="auto">
          <a:xfrm>
            <a:off x="3032095" y="2811474"/>
            <a:ext cx="1620838" cy="854075"/>
            <a:chOff x="3200400" y="2133600"/>
            <a:chExt cx="1620805" cy="853501"/>
          </a:xfrm>
        </p:grpSpPr>
        <p:cxnSp>
          <p:nvCxnSpPr>
            <p:cNvPr id="10" name="Straight Arrow Connector 9"/>
            <p:cNvCxnSpPr/>
            <p:nvPr/>
          </p:nvCxnSpPr>
          <p:spPr bwMode="auto">
            <a:xfrm rot="10800000">
              <a:off x="3200400" y="2514344"/>
              <a:ext cx="1295374" cy="1587"/>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32831" name="TextBox 39"/>
            <p:cNvSpPr txBox="1">
              <a:spLocks noChangeArrowheads="1"/>
            </p:cNvSpPr>
            <p:nvPr/>
          </p:nvSpPr>
          <p:spPr bwMode="auto">
            <a:xfrm>
              <a:off x="3428995" y="2133600"/>
              <a:ext cx="1227113" cy="396608"/>
            </a:xfrm>
            <a:prstGeom prst="rect">
              <a:avLst/>
            </a:prstGeom>
            <a:noFill/>
            <a:ln w="9525">
              <a:noFill/>
              <a:miter lim="800000"/>
              <a:headEnd/>
              <a:tailEnd/>
            </a:ln>
          </p:spPr>
          <p:txBody>
            <a:bodyPr wrap="none">
              <a:spAutoFit/>
            </a:bodyPr>
            <a:lstStyle/>
            <a:p>
              <a:r>
                <a:rPr lang="en-US" sz="2000" b="1">
                  <a:solidFill>
                    <a:srgbClr val="0000CC"/>
                  </a:solidFill>
                </a:rPr>
                <a:t>E-beam</a:t>
              </a:r>
              <a:r>
                <a:rPr lang="en-US" b="1">
                  <a:solidFill>
                    <a:srgbClr val="0000CC"/>
                  </a:solidFill>
                </a:rPr>
                <a:t> </a:t>
              </a:r>
              <a:endParaRPr lang="pt-BR" b="1">
                <a:solidFill>
                  <a:srgbClr val="0000CC"/>
                </a:solidFill>
              </a:endParaRPr>
            </a:p>
          </p:txBody>
        </p:sp>
        <p:sp>
          <p:nvSpPr>
            <p:cNvPr id="32832" name="TextBox 40"/>
            <p:cNvSpPr txBox="1">
              <a:spLocks noChangeArrowheads="1"/>
            </p:cNvSpPr>
            <p:nvPr/>
          </p:nvSpPr>
          <p:spPr bwMode="auto">
            <a:xfrm>
              <a:off x="3276598" y="2590493"/>
              <a:ext cx="1544607" cy="396608"/>
            </a:xfrm>
            <a:prstGeom prst="rect">
              <a:avLst/>
            </a:prstGeom>
            <a:noFill/>
            <a:ln w="9525">
              <a:noFill/>
              <a:miter lim="800000"/>
              <a:headEnd/>
              <a:tailEnd/>
            </a:ln>
          </p:spPr>
          <p:txBody>
            <a:bodyPr wrap="none">
              <a:spAutoFit/>
            </a:bodyPr>
            <a:lstStyle/>
            <a:p>
              <a:r>
                <a:rPr lang="en-US" sz="2000" b="1">
                  <a:solidFill>
                    <a:srgbClr val="0000CC"/>
                  </a:solidFill>
                </a:rPr>
                <a:t>lithography</a:t>
              </a:r>
              <a:endParaRPr lang="pt-BR" sz="2000" b="1">
                <a:solidFill>
                  <a:srgbClr val="0000CC"/>
                </a:solidFill>
              </a:endParaRPr>
            </a:p>
          </p:txBody>
        </p:sp>
      </p:grpSp>
      <p:grpSp>
        <p:nvGrpSpPr>
          <p:cNvPr id="5" name="Group 65"/>
          <p:cNvGrpSpPr>
            <a:grpSpLocks/>
          </p:cNvGrpSpPr>
          <p:nvPr/>
        </p:nvGrpSpPr>
        <p:grpSpPr bwMode="auto">
          <a:xfrm>
            <a:off x="4705320" y="2732099"/>
            <a:ext cx="4305300" cy="838200"/>
            <a:chOff x="4876800" y="1981200"/>
            <a:chExt cx="4305271" cy="838200"/>
          </a:xfrm>
        </p:grpSpPr>
        <p:sp>
          <p:nvSpPr>
            <p:cNvPr id="28" name="Flowchart: Process 27"/>
            <p:cNvSpPr/>
            <p:nvPr/>
          </p:nvSpPr>
          <p:spPr bwMode="auto">
            <a:xfrm>
              <a:off x="4876800" y="2438400"/>
              <a:ext cx="2438384" cy="381000"/>
            </a:xfrm>
            <a:prstGeom prst="flowChartProcess">
              <a:avLst/>
            </a:prstGeom>
            <a:solidFill>
              <a:schemeClr val="bg1">
                <a:lumMod val="65000"/>
              </a:schemeClr>
            </a:solidFill>
            <a:ln w="9525" cap="flat" cmpd="sng" algn="ctr">
              <a:noFill/>
              <a:prstDash val="solid"/>
              <a:round/>
              <a:headEnd type="none" w="med" len="med"/>
              <a:tailEnd type="none" w="med" len="med"/>
            </a:ln>
            <a:effectLst/>
          </p:spPr>
          <p:txBody>
            <a:bodyPr/>
            <a:lstStyle/>
            <a:p>
              <a:pPr>
                <a:defRPr/>
              </a:pPr>
              <a:r>
                <a:rPr lang="en-US" b="1"/>
                <a:t>       </a:t>
              </a:r>
              <a:r>
                <a:rPr lang="en-US" b="1">
                  <a:latin typeface="Arial" pitchFamily="34" charset="0"/>
                </a:rPr>
                <a:t> </a:t>
              </a:r>
              <a:r>
                <a:rPr lang="en-US" b="1"/>
                <a:t>substrate</a:t>
              </a:r>
              <a:endParaRPr lang="pt-BR" b="1"/>
            </a:p>
          </p:txBody>
        </p:sp>
        <p:sp>
          <p:nvSpPr>
            <p:cNvPr id="29" name="Round Single Corner Rectangle 28"/>
            <p:cNvSpPr/>
            <p:nvPr/>
          </p:nvSpPr>
          <p:spPr bwMode="auto">
            <a:xfrm>
              <a:off x="4876800" y="2286000"/>
              <a:ext cx="2438384" cy="152400"/>
            </a:xfrm>
            <a:prstGeom prst="round1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a:lstStyle/>
            <a:p>
              <a:pPr>
                <a:defRPr/>
              </a:pPr>
              <a:endParaRPr lang="pt-BR" b="1">
                <a:latin typeface="Arial" pitchFamily="34" charset="0"/>
              </a:endParaRPr>
            </a:p>
          </p:txBody>
        </p:sp>
        <p:sp>
          <p:nvSpPr>
            <p:cNvPr id="30" name="Round Single Corner Rectangle 29"/>
            <p:cNvSpPr/>
            <p:nvPr/>
          </p:nvSpPr>
          <p:spPr bwMode="auto">
            <a:xfrm>
              <a:off x="4876800" y="2133600"/>
              <a:ext cx="2438384" cy="152400"/>
            </a:xfrm>
            <a:prstGeom prst="round1Rect">
              <a:avLst/>
            </a:prstGeom>
            <a:solidFill>
              <a:schemeClr val="accent2">
                <a:lumMod val="60000"/>
                <a:lumOff val="40000"/>
              </a:schemeClr>
            </a:solidFill>
            <a:ln w="9525" cap="flat" cmpd="sng" algn="ctr">
              <a:noFill/>
              <a:prstDash val="solid"/>
              <a:round/>
              <a:headEnd type="none" w="med" len="med"/>
              <a:tailEnd type="none" w="med" len="med"/>
            </a:ln>
            <a:effectLst/>
          </p:spPr>
          <p:txBody>
            <a:bodyPr/>
            <a:lstStyle/>
            <a:p>
              <a:pPr>
                <a:defRPr/>
              </a:pPr>
              <a:endParaRPr lang="pt-BR" b="1">
                <a:latin typeface="Arial" pitchFamily="34" charset="0"/>
              </a:endParaRPr>
            </a:p>
          </p:txBody>
        </p:sp>
        <p:cxnSp>
          <p:nvCxnSpPr>
            <p:cNvPr id="31" name="Straight Arrow Connector 30"/>
            <p:cNvCxnSpPr/>
            <p:nvPr/>
          </p:nvCxnSpPr>
          <p:spPr bwMode="auto">
            <a:xfrm rot="10800000">
              <a:off x="7391383" y="2209800"/>
              <a:ext cx="304798" cy="1588"/>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32828" name="TextBox 32"/>
            <p:cNvSpPr txBox="1">
              <a:spLocks noChangeArrowheads="1"/>
            </p:cNvSpPr>
            <p:nvPr/>
          </p:nvSpPr>
          <p:spPr bwMode="auto">
            <a:xfrm>
              <a:off x="7831118" y="1981200"/>
              <a:ext cx="1350953" cy="350838"/>
            </a:xfrm>
            <a:prstGeom prst="rect">
              <a:avLst/>
            </a:prstGeom>
            <a:noFill/>
            <a:ln w="9525">
              <a:noFill/>
              <a:miter lim="800000"/>
              <a:headEnd/>
              <a:tailEnd/>
            </a:ln>
          </p:spPr>
          <p:txBody>
            <a:bodyPr wrap="none">
              <a:spAutoFit/>
            </a:bodyPr>
            <a:lstStyle/>
            <a:p>
              <a:r>
                <a:rPr lang="en-US" sz="1700" b="1" dirty="0" err="1"/>
                <a:t>photoresist</a:t>
              </a:r>
              <a:endParaRPr lang="pt-BR" sz="1700" b="1" dirty="0"/>
            </a:p>
          </p:txBody>
        </p:sp>
      </p:grpSp>
      <p:grpSp>
        <p:nvGrpSpPr>
          <p:cNvPr id="6" name="Group 67"/>
          <p:cNvGrpSpPr>
            <a:grpSpLocks/>
          </p:cNvGrpSpPr>
          <p:nvPr/>
        </p:nvGrpSpPr>
        <p:grpSpPr bwMode="auto">
          <a:xfrm>
            <a:off x="285720" y="2894015"/>
            <a:ext cx="2438400" cy="676284"/>
            <a:chOff x="533400" y="2143116"/>
            <a:chExt cx="2438400" cy="676284"/>
          </a:xfrm>
        </p:grpSpPr>
        <p:sp>
          <p:nvSpPr>
            <p:cNvPr id="36" name="Flowchart: Process 35"/>
            <p:cNvSpPr/>
            <p:nvPr/>
          </p:nvSpPr>
          <p:spPr bwMode="auto">
            <a:xfrm>
              <a:off x="533400" y="2438400"/>
              <a:ext cx="2438400" cy="381000"/>
            </a:xfrm>
            <a:prstGeom prst="flowChartProcess">
              <a:avLst/>
            </a:prstGeom>
            <a:solidFill>
              <a:schemeClr val="bg1">
                <a:lumMod val="65000"/>
              </a:schemeClr>
            </a:solidFill>
            <a:ln w="9525" cap="flat" cmpd="sng" algn="ctr">
              <a:noFill/>
              <a:prstDash val="solid"/>
              <a:round/>
              <a:headEnd type="none" w="med" len="med"/>
              <a:tailEnd type="none" w="med" len="med"/>
            </a:ln>
            <a:effectLst/>
          </p:spPr>
          <p:txBody>
            <a:bodyPr/>
            <a:lstStyle/>
            <a:p>
              <a:pPr>
                <a:defRPr/>
              </a:pPr>
              <a:r>
                <a:rPr lang="en-US" b="1">
                  <a:latin typeface="Arial" pitchFamily="34" charset="0"/>
                </a:rPr>
                <a:t>          </a:t>
              </a:r>
              <a:r>
                <a:rPr lang="en-US" b="1"/>
                <a:t>substrate</a:t>
              </a:r>
              <a:endParaRPr lang="pt-BR" b="1"/>
            </a:p>
          </p:txBody>
        </p:sp>
        <p:sp>
          <p:nvSpPr>
            <p:cNvPr id="37" name="Round Single Corner Rectangle 36"/>
            <p:cNvSpPr/>
            <p:nvPr/>
          </p:nvSpPr>
          <p:spPr bwMode="auto">
            <a:xfrm>
              <a:off x="533400" y="2286000"/>
              <a:ext cx="2438400" cy="152400"/>
            </a:xfrm>
            <a:prstGeom prst="round1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a:lstStyle/>
            <a:p>
              <a:pPr>
                <a:defRPr/>
              </a:pPr>
              <a:endParaRPr lang="pt-BR" b="1">
                <a:latin typeface="Arial" pitchFamily="34" charset="0"/>
              </a:endParaRPr>
            </a:p>
          </p:txBody>
        </p:sp>
        <p:sp>
          <p:nvSpPr>
            <p:cNvPr id="38" name="Round Single Corner Rectangle 37"/>
            <p:cNvSpPr/>
            <p:nvPr/>
          </p:nvSpPr>
          <p:spPr bwMode="auto">
            <a:xfrm>
              <a:off x="1290614" y="2143116"/>
              <a:ext cx="928694" cy="142876"/>
            </a:xfrm>
            <a:prstGeom prst="round1Rect">
              <a:avLst/>
            </a:prstGeom>
            <a:solidFill>
              <a:schemeClr val="accent2">
                <a:lumMod val="60000"/>
                <a:lumOff val="40000"/>
              </a:schemeClr>
            </a:solidFill>
            <a:ln w="9525" cap="flat" cmpd="sng" algn="ctr">
              <a:noFill/>
              <a:prstDash val="solid"/>
              <a:round/>
              <a:headEnd type="none" w="med" len="med"/>
              <a:tailEnd type="none" w="med" len="med"/>
            </a:ln>
            <a:effectLst/>
          </p:spPr>
          <p:txBody>
            <a:bodyPr/>
            <a:lstStyle/>
            <a:p>
              <a:pPr>
                <a:defRPr/>
              </a:pPr>
              <a:endParaRPr lang="pt-BR" b="1">
                <a:latin typeface="Arial" pitchFamily="34" charset="0"/>
              </a:endParaRPr>
            </a:p>
          </p:txBody>
        </p:sp>
      </p:grpSp>
      <p:grpSp>
        <p:nvGrpSpPr>
          <p:cNvPr id="7" name="Group 64"/>
          <p:cNvGrpSpPr>
            <a:grpSpLocks/>
          </p:cNvGrpSpPr>
          <p:nvPr/>
        </p:nvGrpSpPr>
        <p:grpSpPr bwMode="auto">
          <a:xfrm>
            <a:off x="5924520" y="2351099"/>
            <a:ext cx="1951038" cy="473075"/>
            <a:chOff x="6095999" y="1600201"/>
            <a:chExt cx="1950765" cy="472485"/>
          </a:xfrm>
        </p:grpSpPr>
        <p:cxnSp>
          <p:nvCxnSpPr>
            <p:cNvPr id="8" name="Straight Arrow Connector 7"/>
            <p:cNvCxnSpPr/>
            <p:nvPr/>
          </p:nvCxnSpPr>
          <p:spPr bwMode="auto">
            <a:xfrm rot="5400000">
              <a:off x="5907322" y="1788878"/>
              <a:ext cx="378940" cy="1588"/>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32817" name="TextBox 46"/>
            <p:cNvSpPr txBox="1">
              <a:spLocks noChangeArrowheads="1"/>
            </p:cNvSpPr>
            <p:nvPr/>
          </p:nvSpPr>
          <p:spPr bwMode="auto">
            <a:xfrm>
              <a:off x="6324567" y="1676306"/>
              <a:ext cx="1722197" cy="396380"/>
            </a:xfrm>
            <a:prstGeom prst="rect">
              <a:avLst/>
            </a:prstGeom>
            <a:noFill/>
            <a:ln w="9525">
              <a:noFill/>
              <a:miter lim="800000"/>
              <a:headEnd/>
              <a:tailEnd/>
            </a:ln>
          </p:spPr>
          <p:txBody>
            <a:bodyPr wrap="none">
              <a:spAutoFit/>
            </a:bodyPr>
            <a:lstStyle/>
            <a:p>
              <a:r>
                <a:rPr lang="en-US" sz="2000" b="1">
                  <a:solidFill>
                    <a:srgbClr val="0000CC"/>
                  </a:solidFill>
                  <a:latin typeface="Arial" pitchFamily="34" charset="0"/>
                </a:rPr>
                <a:t>Spin-coating</a:t>
              </a:r>
              <a:endParaRPr lang="pt-BR" sz="2000" b="1">
                <a:solidFill>
                  <a:srgbClr val="0000CC"/>
                </a:solidFill>
                <a:latin typeface="Arial" pitchFamily="34" charset="0"/>
              </a:endParaRPr>
            </a:p>
          </p:txBody>
        </p:sp>
      </p:grpSp>
      <p:grpSp>
        <p:nvGrpSpPr>
          <p:cNvPr id="11" name="Group 74"/>
          <p:cNvGrpSpPr>
            <a:grpSpLocks/>
          </p:cNvGrpSpPr>
          <p:nvPr/>
        </p:nvGrpSpPr>
        <p:grpSpPr bwMode="auto">
          <a:xfrm>
            <a:off x="1520795" y="3675074"/>
            <a:ext cx="1455738" cy="381000"/>
            <a:chOff x="1676400" y="2895600"/>
            <a:chExt cx="1370326" cy="381001"/>
          </a:xfrm>
        </p:grpSpPr>
        <p:cxnSp>
          <p:nvCxnSpPr>
            <p:cNvPr id="46" name="Straight Arrow Connector 45"/>
            <p:cNvCxnSpPr/>
            <p:nvPr/>
          </p:nvCxnSpPr>
          <p:spPr bwMode="auto">
            <a:xfrm rot="5400000">
              <a:off x="1487440" y="3084560"/>
              <a:ext cx="379414" cy="1495"/>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32815" name="TextBox 47"/>
            <p:cNvSpPr txBox="1">
              <a:spLocks noChangeArrowheads="1"/>
            </p:cNvSpPr>
            <p:nvPr/>
          </p:nvSpPr>
          <p:spPr bwMode="auto">
            <a:xfrm>
              <a:off x="1752612" y="2895600"/>
              <a:ext cx="1294114" cy="381001"/>
            </a:xfrm>
            <a:prstGeom prst="rect">
              <a:avLst/>
            </a:prstGeom>
            <a:noFill/>
            <a:ln w="9525">
              <a:noFill/>
              <a:miter lim="800000"/>
              <a:headEnd/>
              <a:tailEnd/>
            </a:ln>
          </p:spPr>
          <p:txBody>
            <a:bodyPr>
              <a:spAutoFit/>
            </a:bodyPr>
            <a:lstStyle/>
            <a:p>
              <a:r>
                <a:rPr lang="en-US" sz="1900" b="1" dirty="0" smtClean="0">
                  <a:solidFill>
                    <a:srgbClr val="0000CC"/>
                  </a:solidFill>
                </a:rPr>
                <a:t>etching</a:t>
              </a:r>
              <a:endParaRPr lang="en-US" sz="1900" b="1" dirty="0">
                <a:solidFill>
                  <a:srgbClr val="0000CC"/>
                </a:solidFill>
              </a:endParaRPr>
            </a:p>
          </p:txBody>
        </p:sp>
      </p:grpSp>
      <p:grpSp>
        <p:nvGrpSpPr>
          <p:cNvPr id="32810" name="Group 77"/>
          <p:cNvGrpSpPr>
            <a:grpSpLocks/>
          </p:cNvGrpSpPr>
          <p:nvPr/>
        </p:nvGrpSpPr>
        <p:grpSpPr bwMode="auto">
          <a:xfrm>
            <a:off x="4705320" y="4484699"/>
            <a:ext cx="2438400" cy="533400"/>
            <a:chOff x="4876800" y="3733800"/>
            <a:chExt cx="2438400" cy="533400"/>
          </a:xfrm>
        </p:grpSpPr>
        <p:sp>
          <p:nvSpPr>
            <p:cNvPr id="58" name="Flowchart: Process 57"/>
            <p:cNvSpPr/>
            <p:nvPr/>
          </p:nvSpPr>
          <p:spPr bwMode="auto">
            <a:xfrm>
              <a:off x="4876800" y="3886200"/>
              <a:ext cx="2438400" cy="381000"/>
            </a:xfrm>
            <a:prstGeom prst="flowChartProcess">
              <a:avLst/>
            </a:prstGeom>
            <a:solidFill>
              <a:schemeClr val="bg1">
                <a:lumMod val="65000"/>
              </a:schemeClr>
            </a:solidFill>
            <a:ln w="9525" cap="flat" cmpd="sng" algn="ctr">
              <a:noFill/>
              <a:prstDash val="solid"/>
              <a:round/>
              <a:headEnd type="none" w="med" len="med"/>
              <a:tailEnd type="none" w="med" len="med"/>
            </a:ln>
            <a:effectLst/>
          </p:spPr>
          <p:txBody>
            <a:bodyPr/>
            <a:lstStyle/>
            <a:p>
              <a:pPr>
                <a:defRPr/>
              </a:pPr>
              <a:r>
                <a:rPr lang="en-US" b="1">
                  <a:latin typeface="Arial" pitchFamily="34" charset="0"/>
                </a:rPr>
                <a:t>          </a:t>
              </a:r>
              <a:r>
                <a:rPr lang="en-US" b="1"/>
                <a:t>substrate</a:t>
              </a:r>
              <a:endParaRPr lang="pt-BR" b="1"/>
            </a:p>
          </p:txBody>
        </p:sp>
        <p:sp>
          <p:nvSpPr>
            <p:cNvPr id="59" name="Round Single Corner Rectangle 58"/>
            <p:cNvSpPr/>
            <p:nvPr/>
          </p:nvSpPr>
          <p:spPr bwMode="auto">
            <a:xfrm>
              <a:off x="5715008" y="3733800"/>
              <a:ext cx="857256" cy="152400"/>
            </a:xfrm>
            <a:prstGeom prst="round1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a:lstStyle/>
            <a:p>
              <a:pPr>
                <a:defRPr/>
              </a:pPr>
              <a:endParaRPr lang="pt-BR" b="1">
                <a:latin typeface="Arial" pitchFamily="34" charset="0"/>
              </a:endParaRPr>
            </a:p>
          </p:txBody>
        </p:sp>
      </p:grpSp>
      <p:grpSp>
        <p:nvGrpSpPr>
          <p:cNvPr id="17" name="Group 75"/>
          <p:cNvGrpSpPr>
            <a:grpSpLocks/>
          </p:cNvGrpSpPr>
          <p:nvPr/>
        </p:nvGrpSpPr>
        <p:grpSpPr bwMode="auto">
          <a:xfrm>
            <a:off x="285720" y="4394213"/>
            <a:ext cx="2438400" cy="700086"/>
            <a:chOff x="457200" y="3643314"/>
            <a:chExt cx="2438427" cy="700086"/>
          </a:xfrm>
        </p:grpSpPr>
        <p:sp>
          <p:nvSpPr>
            <p:cNvPr id="49" name="Flowchart: Process 48"/>
            <p:cNvSpPr/>
            <p:nvPr/>
          </p:nvSpPr>
          <p:spPr bwMode="auto">
            <a:xfrm>
              <a:off x="457200" y="3962400"/>
              <a:ext cx="2438427" cy="381000"/>
            </a:xfrm>
            <a:prstGeom prst="flowChartProcess">
              <a:avLst/>
            </a:prstGeom>
            <a:solidFill>
              <a:schemeClr val="bg1">
                <a:lumMod val="65000"/>
              </a:schemeClr>
            </a:solidFill>
            <a:ln w="9525" cap="flat" cmpd="sng" algn="ctr">
              <a:noFill/>
              <a:prstDash val="solid"/>
              <a:round/>
              <a:headEnd type="none" w="med" len="med"/>
              <a:tailEnd type="none" w="med" len="med"/>
            </a:ln>
            <a:effectLst/>
          </p:spPr>
          <p:txBody>
            <a:bodyPr/>
            <a:lstStyle/>
            <a:p>
              <a:pPr>
                <a:defRPr/>
              </a:pPr>
              <a:r>
                <a:rPr lang="en-US" b="1"/>
                <a:t>       substrate</a:t>
              </a:r>
              <a:endParaRPr lang="pt-BR" b="1"/>
            </a:p>
          </p:txBody>
        </p:sp>
        <p:sp>
          <p:nvSpPr>
            <p:cNvPr id="50" name="Round Single Corner Rectangle 49"/>
            <p:cNvSpPr/>
            <p:nvPr/>
          </p:nvSpPr>
          <p:spPr bwMode="auto">
            <a:xfrm>
              <a:off x="1285861" y="3810000"/>
              <a:ext cx="928704" cy="152400"/>
            </a:xfrm>
            <a:prstGeom prst="round1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a:lstStyle/>
            <a:p>
              <a:pPr>
                <a:defRPr/>
              </a:pPr>
              <a:endParaRPr lang="pt-BR" b="1">
                <a:latin typeface="Arial" pitchFamily="34" charset="0"/>
              </a:endParaRPr>
            </a:p>
          </p:txBody>
        </p:sp>
        <p:sp>
          <p:nvSpPr>
            <p:cNvPr id="51" name="Round Single Corner Rectangle 50"/>
            <p:cNvSpPr/>
            <p:nvPr/>
          </p:nvSpPr>
          <p:spPr bwMode="auto">
            <a:xfrm>
              <a:off x="1285861" y="3643314"/>
              <a:ext cx="928704" cy="166686"/>
            </a:xfrm>
            <a:prstGeom prst="round1Rect">
              <a:avLst/>
            </a:prstGeom>
            <a:solidFill>
              <a:schemeClr val="accent2">
                <a:lumMod val="60000"/>
                <a:lumOff val="40000"/>
              </a:schemeClr>
            </a:solidFill>
            <a:ln w="9525" cap="flat" cmpd="sng" algn="ctr">
              <a:noFill/>
              <a:prstDash val="solid"/>
              <a:round/>
              <a:headEnd type="none" w="med" len="med"/>
              <a:tailEnd type="none" w="med" len="med"/>
            </a:ln>
            <a:effectLst/>
          </p:spPr>
          <p:txBody>
            <a:bodyPr/>
            <a:lstStyle/>
            <a:p>
              <a:pPr>
                <a:defRPr/>
              </a:pPr>
              <a:endParaRPr lang="pt-BR" b="1">
                <a:latin typeface="Arial" pitchFamily="34" charset="0"/>
              </a:endParaRPr>
            </a:p>
          </p:txBody>
        </p:sp>
      </p:grpSp>
      <p:grpSp>
        <p:nvGrpSpPr>
          <p:cNvPr id="18" name="Group 76"/>
          <p:cNvGrpSpPr>
            <a:grpSpLocks/>
          </p:cNvGrpSpPr>
          <p:nvPr/>
        </p:nvGrpSpPr>
        <p:grpSpPr bwMode="auto">
          <a:xfrm>
            <a:off x="3176558" y="4395799"/>
            <a:ext cx="1066800" cy="747713"/>
            <a:chOff x="3352801" y="3657600"/>
            <a:chExt cx="1066028" cy="747159"/>
          </a:xfrm>
        </p:grpSpPr>
        <p:cxnSp>
          <p:nvCxnSpPr>
            <p:cNvPr id="63" name="Straight Arrow Connector 62"/>
            <p:cNvCxnSpPr/>
            <p:nvPr/>
          </p:nvCxnSpPr>
          <p:spPr bwMode="auto">
            <a:xfrm>
              <a:off x="3428946" y="4038318"/>
              <a:ext cx="989883" cy="1587"/>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32796" name="TextBox 63"/>
            <p:cNvSpPr txBox="1">
              <a:spLocks noChangeArrowheads="1"/>
            </p:cNvSpPr>
            <p:nvPr/>
          </p:nvSpPr>
          <p:spPr bwMode="auto">
            <a:xfrm>
              <a:off x="3352801" y="3657600"/>
              <a:ext cx="1059683" cy="366441"/>
            </a:xfrm>
            <a:prstGeom prst="rect">
              <a:avLst/>
            </a:prstGeom>
            <a:noFill/>
            <a:ln w="9525">
              <a:noFill/>
              <a:miter lim="800000"/>
              <a:headEnd/>
              <a:tailEnd/>
            </a:ln>
          </p:spPr>
          <p:txBody>
            <a:bodyPr wrap="none">
              <a:spAutoFit/>
            </a:bodyPr>
            <a:lstStyle/>
            <a:p>
              <a:r>
                <a:rPr lang="en-US" b="1">
                  <a:solidFill>
                    <a:srgbClr val="0000CC"/>
                  </a:solidFill>
                </a:rPr>
                <a:t>remove </a:t>
              </a:r>
              <a:endParaRPr lang="pt-BR" b="1">
                <a:solidFill>
                  <a:srgbClr val="0000CC"/>
                </a:solidFill>
              </a:endParaRPr>
            </a:p>
          </p:txBody>
        </p:sp>
        <p:sp>
          <p:nvSpPr>
            <p:cNvPr id="32797" name="TextBox 64"/>
            <p:cNvSpPr txBox="1">
              <a:spLocks noChangeArrowheads="1"/>
            </p:cNvSpPr>
            <p:nvPr/>
          </p:nvSpPr>
          <p:spPr bwMode="auto">
            <a:xfrm>
              <a:off x="3428946" y="4038318"/>
              <a:ext cx="815384" cy="366441"/>
            </a:xfrm>
            <a:prstGeom prst="rect">
              <a:avLst/>
            </a:prstGeom>
            <a:noFill/>
            <a:ln w="9525">
              <a:noFill/>
              <a:miter lim="800000"/>
              <a:headEnd/>
              <a:tailEnd/>
            </a:ln>
          </p:spPr>
          <p:txBody>
            <a:bodyPr wrap="none">
              <a:spAutoFit/>
            </a:bodyPr>
            <a:lstStyle/>
            <a:p>
              <a:r>
                <a:rPr lang="en-US" b="1">
                  <a:solidFill>
                    <a:srgbClr val="0000CC"/>
                  </a:solidFill>
                </a:rPr>
                <a:t>resist</a:t>
              </a:r>
              <a:endParaRPr lang="pt-BR" b="1">
                <a:solidFill>
                  <a:srgbClr val="0000CC"/>
                </a:solidFill>
              </a:endParaRPr>
            </a:p>
          </p:txBody>
        </p:sp>
      </p:grpSp>
      <p:sp>
        <p:nvSpPr>
          <p:cNvPr id="32785" name="Slide Number Placeholder 3"/>
          <p:cNvSpPr txBox="1">
            <a:spLocks noGrp="1"/>
          </p:cNvSpPr>
          <p:nvPr/>
        </p:nvSpPr>
        <p:spPr bwMode="auto">
          <a:xfrm>
            <a:off x="6572250" y="6072188"/>
            <a:ext cx="2133600" cy="476250"/>
          </a:xfrm>
          <a:prstGeom prst="rect">
            <a:avLst/>
          </a:prstGeom>
          <a:noFill/>
          <a:ln w="9525">
            <a:noFill/>
            <a:miter lim="800000"/>
            <a:headEnd/>
            <a:tailEnd/>
          </a:ln>
        </p:spPr>
        <p:txBody>
          <a:bodyPr/>
          <a:lstStyle/>
          <a:p>
            <a:pPr algn="r"/>
            <a:fld id="{4D5A26B6-CEEE-4E39-A08D-B096A65674CF}" type="slidenum">
              <a:rPr lang="zh-CN" altLang="en-US" sz="2000" b="1">
                <a:latin typeface="Arial" pitchFamily="34" charset="0"/>
                <a:ea typeface="宋体" pitchFamily="2" charset="-122"/>
              </a:rPr>
              <a:pPr algn="r"/>
              <a:t>44</a:t>
            </a:fld>
            <a:endParaRPr lang="en-US" altLang="zh-CN" sz="2000" b="1">
              <a:latin typeface="Arial" pitchFamily="34" charset="0"/>
              <a:ea typeface="宋体" pitchFamily="2" charset="-122"/>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bwMode="auto">
          <a:xfrm>
            <a:off x="1357290" y="23816"/>
            <a:ext cx="6553200" cy="619102"/>
          </a:xfrm>
          <a:prstGeom prst="rect">
            <a:avLst/>
          </a:prstGeom>
          <a:solidFill>
            <a:srgbClr val="0000FF"/>
          </a:solidFill>
          <a:ln>
            <a:solidFill>
              <a:srgbClr val="000000"/>
            </a:solidFill>
            <a:miter lim="800000"/>
            <a:headEnd/>
            <a:tailEnd/>
          </a:ln>
        </p:spPr>
        <p:txBody>
          <a:bodyPr anchor="ctr"/>
          <a:lstStyle/>
          <a:p>
            <a:pPr eaLnBrk="1" hangingPunct="1"/>
            <a:r>
              <a:rPr lang="en-US" altLang="zh-CN" sz="3200" b="1" dirty="0" smtClean="0">
                <a:solidFill>
                  <a:schemeClr val="bg1"/>
                </a:solidFill>
                <a:latin typeface="Comic Sans MS" pitchFamily="66" charset="0"/>
                <a:ea typeface="宋体" pitchFamily="2" charset="-122"/>
              </a:rPr>
              <a:t>Lift-off</a:t>
            </a:r>
          </a:p>
        </p:txBody>
      </p:sp>
      <p:sp>
        <p:nvSpPr>
          <p:cNvPr id="32771" name="Text Box 5"/>
          <p:cNvSpPr txBox="1">
            <a:spLocks noChangeArrowheads="1"/>
          </p:cNvSpPr>
          <p:nvPr/>
        </p:nvSpPr>
        <p:spPr bwMode="auto">
          <a:xfrm>
            <a:off x="517525" y="2165359"/>
            <a:ext cx="184150" cy="366712"/>
          </a:xfrm>
          <a:prstGeom prst="rect">
            <a:avLst/>
          </a:prstGeom>
          <a:noFill/>
          <a:ln w="9525">
            <a:noFill/>
            <a:miter lim="800000"/>
            <a:headEnd/>
            <a:tailEnd/>
          </a:ln>
        </p:spPr>
        <p:txBody>
          <a:bodyPr wrap="none">
            <a:spAutoFit/>
          </a:bodyPr>
          <a:lstStyle/>
          <a:p>
            <a:endParaRPr lang="zh-CN" altLang="en-US" b="1">
              <a:latin typeface="Arial" pitchFamily="34" charset="0"/>
              <a:ea typeface="宋体" pitchFamily="2" charset="-122"/>
            </a:endParaRPr>
          </a:p>
        </p:txBody>
      </p:sp>
      <p:sp>
        <p:nvSpPr>
          <p:cNvPr id="14" name="Flowchart: Process 13"/>
          <p:cNvSpPr/>
          <p:nvPr/>
        </p:nvSpPr>
        <p:spPr bwMode="auto">
          <a:xfrm>
            <a:off x="457200" y="1671646"/>
            <a:ext cx="2438400" cy="381000"/>
          </a:xfrm>
          <a:prstGeom prst="flowChartProcess">
            <a:avLst/>
          </a:prstGeom>
          <a:solidFill>
            <a:schemeClr val="bg1">
              <a:lumMod val="65000"/>
            </a:schemeClr>
          </a:solidFill>
          <a:ln w="9525" cap="flat" cmpd="sng" algn="ctr">
            <a:noFill/>
            <a:prstDash val="solid"/>
            <a:round/>
            <a:headEnd type="none" w="med" len="med"/>
            <a:tailEnd type="none" w="med" len="med"/>
          </a:ln>
          <a:effectLst/>
        </p:spPr>
        <p:txBody>
          <a:bodyPr/>
          <a:lstStyle/>
          <a:p>
            <a:pPr>
              <a:defRPr/>
            </a:pPr>
            <a:r>
              <a:rPr lang="en-US" b="1" dirty="0"/>
              <a:t>       substrate</a:t>
            </a:r>
            <a:endParaRPr lang="pt-BR" b="1" dirty="0"/>
          </a:p>
        </p:txBody>
      </p:sp>
      <p:grpSp>
        <p:nvGrpSpPr>
          <p:cNvPr id="2" name="Group 60"/>
          <p:cNvGrpSpPr>
            <a:grpSpLocks/>
          </p:cNvGrpSpPr>
          <p:nvPr/>
        </p:nvGrpSpPr>
        <p:grpSpPr bwMode="auto">
          <a:xfrm>
            <a:off x="3071802" y="1528753"/>
            <a:ext cx="1736373" cy="449279"/>
            <a:chOff x="3071767" y="1000103"/>
            <a:chExt cx="1736790" cy="449003"/>
          </a:xfrm>
        </p:grpSpPr>
        <p:cxnSp>
          <p:nvCxnSpPr>
            <p:cNvPr id="9" name="Straight Arrow Connector 8"/>
            <p:cNvCxnSpPr/>
            <p:nvPr/>
          </p:nvCxnSpPr>
          <p:spPr bwMode="auto">
            <a:xfrm>
              <a:off x="3276618" y="1447519"/>
              <a:ext cx="990839" cy="1587"/>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32838" name="TextBox 17"/>
            <p:cNvSpPr txBox="1">
              <a:spLocks noChangeArrowheads="1"/>
            </p:cNvSpPr>
            <p:nvPr/>
          </p:nvSpPr>
          <p:spPr bwMode="auto">
            <a:xfrm>
              <a:off x="3071767" y="1000103"/>
              <a:ext cx="1736790" cy="399864"/>
            </a:xfrm>
            <a:prstGeom prst="rect">
              <a:avLst/>
            </a:prstGeom>
            <a:noFill/>
            <a:ln w="9525">
              <a:noFill/>
              <a:miter lim="800000"/>
              <a:headEnd/>
              <a:tailEnd/>
            </a:ln>
          </p:spPr>
          <p:txBody>
            <a:bodyPr wrap="none">
              <a:spAutoFit/>
            </a:bodyPr>
            <a:lstStyle/>
            <a:p>
              <a:r>
                <a:rPr lang="en-US" sz="2000" b="1" dirty="0" smtClean="0">
                  <a:solidFill>
                    <a:srgbClr val="0000CC"/>
                  </a:solidFill>
                </a:rPr>
                <a:t>Spin-coating</a:t>
              </a:r>
              <a:endParaRPr lang="pt-BR" sz="2000" b="1" dirty="0">
                <a:solidFill>
                  <a:srgbClr val="0000CC"/>
                </a:solidFill>
              </a:endParaRPr>
            </a:p>
          </p:txBody>
        </p:sp>
      </p:grpSp>
      <p:grpSp>
        <p:nvGrpSpPr>
          <p:cNvPr id="6" name="Group 67"/>
          <p:cNvGrpSpPr>
            <a:grpSpLocks/>
          </p:cNvGrpSpPr>
          <p:nvPr/>
        </p:nvGrpSpPr>
        <p:grpSpPr bwMode="auto">
          <a:xfrm>
            <a:off x="4776806" y="2738438"/>
            <a:ext cx="2438400" cy="609608"/>
            <a:chOff x="533400" y="2209792"/>
            <a:chExt cx="2438400" cy="609608"/>
          </a:xfrm>
        </p:grpSpPr>
        <p:sp>
          <p:nvSpPr>
            <p:cNvPr id="36" name="Flowchart: Process 35"/>
            <p:cNvSpPr/>
            <p:nvPr/>
          </p:nvSpPr>
          <p:spPr bwMode="auto">
            <a:xfrm>
              <a:off x="533400" y="2438400"/>
              <a:ext cx="2438400" cy="381000"/>
            </a:xfrm>
            <a:prstGeom prst="flowChartProcess">
              <a:avLst/>
            </a:prstGeom>
            <a:solidFill>
              <a:schemeClr val="bg1">
                <a:lumMod val="65000"/>
              </a:schemeClr>
            </a:solidFill>
            <a:ln w="9525" cap="flat" cmpd="sng" algn="ctr">
              <a:noFill/>
              <a:prstDash val="solid"/>
              <a:round/>
              <a:headEnd type="none" w="med" len="med"/>
              <a:tailEnd type="none" w="med" len="med"/>
            </a:ln>
            <a:effectLst/>
          </p:spPr>
          <p:txBody>
            <a:bodyPr/>
            <a:lstStyle/>
            <a:p>
              <a:pPr>
                <a:defRPr/>
              </a:pPr>
              <a:r>
                <a:rPr lang="en-US" b="1">
                  <a:latin typeface="Arial" pitchFamily="34" charset="0"/>
                </a:rPr>
                <a:t>          </a:t>
              </a:r>
              <a:r>
                <a:rPr lang="en-US" b="1"/>
                <a:t>substrate</a:t>
              </a:r>
              <a:endParaRPr lang="pt-BR" b="1"/>
            </a:p>
          </p:txBody>
        </p:sp>
        <p:sp>
          <p:nvSpPr>
            <p:cNvPr id="38" name="Round Single Corner Rectangle 37"/>
            <p:cNvSpPr/>
            <p:nvPr/>
          </p:nvSpPr>
          <p:spPr bwMode="auto">
            <a:xfrm>
              <a:off x="533400" y="2285992"/>
              <a:ext cx="2438400" cy="152400"/>
            </a:xfrm>
            <a:prstGeom prst="round1Rect">
              <a:avLst/>
            </a:prstGeom>
            <a:solidFill>
              <a:schemeClr val="accent2">
                <a:lumMod val="60000"/>
                <a:lumOff val="40000"/>
              </a:schemeClr>
            </a:solidFill>
            <a:ln w="9525" cap="flat" cmpd="sng" algn="ctr">
              <a:noFill/>
              <a:prstDash val="solid"/>
              <a:round/>
              <a:headEnd type="none" w="med" len="med"/>
              <a:tailEnd type="none" w="med" len="med"/>
            </a:ln>
            <a:effectLst/>
          </p:spPr>
          <p:txBody>
            <a:bodyPr/>
            <a:lstStyle/>
            <a:p>
              <a:pPr>
                <a:defRPr/>
              </a:pPr>
              <a:endParaRPr lang="pt-BR" b="1">
                <a:latin typeface="Arial" pitchFamily="34" charset="0"/>
              </a:endParaRPr>
            </a:p>
          </p:txBody>
        </p:sp>
        <p:sp>
          <p:nvSpPr>
            <p:cNvPr id="42" name="Round Single Corner Rectangle 41"/>
            <p:cNvSpPr/>
            <p:nvPr/>
          </p:nvSpPr>
          <p:spPr bwMode="auto">
            <a:xfrm>
              <a:off x="1257288" y="2285992"/>
              <a:ext cx="914400" cy="152400"/>
            </a:xfrm>
            <a:prstGeom prst="round1Rect">
              <a:avLst/>
            </a:prstGeom>
            <a:solidFill>
              <a:schemeClr val="bg1"/>
            </a:solidFill>
            <a:ln w="9525" cap="flat" cmpd="sng" algn="ctr">
              <a:noFill/>
              <a:prstDash val="solid"/>
              <a:round/>
              <a:headEnd type="none" w="med" len="med"/>
              <a:tailEnd type="none" w="med" len="med"/>
            </a:ln>
            <a:effectLst/>
          </p:spPr>
          <p:txBody>
            <a:bodyPr/>
            <a:lstStyle/>
            <a:p>
              <a:pPr>
                <a:defRPr/>
              </a:pPr>
              <a:endParaRPr lang="pt-BR" b="1">
                <a:latin typeface="Arial" pitchFamily="34" charset="0"/>
              </a:endParaRPr>
            </a:p>
          </p:txBody>
        </p:sp>
        <p:sp>
          <p:nvSpPr>
            <p:cNvPr id="44" name="Round Single Corner Rectangle 43"/>
            <p:cNvSpPr/>
            <p:nvPr/>
          </p:nvSpPr>
          <p:spPr bwMode="auto">
            <a:xfrm>
              <a:off x="533400" y="2209792"/>
              <a:ext cx="2438400" cy="76200"/>
            </a:xfrm>
            <a:prstGeom prst="round1Rect">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pt-BR" b="1">
                <a:latin typeface="Arial" pitchFamily="34" charset="0"/>
              </a:endParaRPr>
            </a:p>
          </p:txBody>
        </p:sp>
        <p:sp>
          <p:nvSpPr>
            <p:cNvPr id="45" name="Round Single Corner Rectangle 44"/>
            <p:cNvSpPr/>
            <p:nvPr/>
          </p:nvSpPr>
          <p:spPr bwMode="auto">
            <a:xfrm>
              <a:off x="1400164" y="2214554"/>
              <a:ext cx="609600" cy="71438"/>
            </a:xfrm>
            <a:prstGeom prst="round1Rect">
              <a:avLst/>
            </a:prstGeom>
            <a:solidFill>
              <a:schemeClr val="bg1"/>
            </a:solidFill>
            <a:ln w="9525" cap="flat" cmpd="sng" algn="ctr">
              <a:solidFill>
                <a:schemeClr val="bg1"/>
              </a:solidFill>
              <a:prstDash val="solid"/>
              <a:round/>
              <a:headEnd type="none" w="med" len="med"/>
              <a:tailEnd type="none" w="med" len="med"/>
            </a:ln>
            <a:effectLst/>
          </p:spPr>
          <p:txBody>
            <a:bodyPr/>
            <a:lstStyle/>
            <a:p>
              <a:pPr>
                <a:defRPr/>
              </a:pPr>
              <a:endParaRPr lang="pt-BR" b="1">
                <a:latin typeface="Arial" pitchFamily="34" charset="0"/>
              </a:endParaRPr>
            </a:p>
          </p:txBody>
        </p:sp>
      </p:grpSp>
      <p:grpSp>
        <p:nvGrpSpPr>
          <p:cNvPr id="68" name="Group 67"/>
          <p:cNvGrpSpPr/>
          <p:nvPr/>
        </p:nvGrpSpPr>
        <p:grpSpPr>
          <a:xfrm>
            <a:off x="6096000" y="1957382"/>
            <a:ext cx="2735282" cy="754065"/>
            <a:chOff x="6096000" y="1957382"/>
            <a:chExt cx="2735282" cy="754065"/>
          </a:xfrm>
        </p:grpSpPr>
        <p:grpSp>
          <p:nvGrpSpPr>
            <p:cNvPr id="4" name="Group 66"/>
            <p:cNvGrpSpPr>
              <a:grpSpLocks/>
            </p:cNvGrpSpPr>
            <p:nvPr/>
          </p:nvGrpSpPr>
          <p:grpSpPr bwMode="auto">
            <a:xfrm>
              <a:off x="7286644" y="1957382"/>
              <a:ext cx="1544638" cy="754065"/>
              <a:chOff x="3271837" y="2133600"/>
              <a:chExt cx="1544607" cy="753558"/>
            </a:xfrm>
          </p:grpSpPr>
          <p:sp>
            <p:nvSpPr>
              <p:cNvPr id="32831" name="TextBox 39"/>
              <p:cNvSpPr txBox="1">
                <a:spLocks noChangeArrowheads="1"/>
              </p:cNvSpPr>
              <p:nvPr/>
            </p:nvSpPr>
            <p:spPr bwMode="auto">
              <a:xfrm>
                <a:off x="3428995" y="2133600"/>
                <a:ext cx="1227113" cy="396608"/>
              </a:xfrm>
              <a:prstGeom prst="rect">
                <a:avLst/>
              </a:prstGeom>
              <a:noFill/>
              <a:ln w="9525">
                <a:noFill/>
                <a:miter lim="800000"/>
                <a:headEnd/>
                <a:tailEnd/>
              </a:ln>
            </p:spPr>
            <p:txBody>
              <a:bodyPr wrap="none">
                <a:spAutoFit/>
              </a:bodyPr>
              <a:lstStyle/>
              <a:p>
                <a:r>
                  <a:rPr lang="en-US" sz="2000" b="1" dirty="0">
                    <a:solidFill>
                      <a:srgbClr val="0000CC"/>
                    </a:solidFill>
                  </a:rPr>
                  <a:t>E-beam</a:t>
                </a:r>
                <a:r>
                  <a:rPr lang="en-US" b="1" dirty="0">
                    <a:solidFill>
                      <a:srgbClr val="0000CC"/>
                    </a:solidFill>
                  </a:rPr>
                  <a:t> </a:t>
                </a:r>
                <a:endParaRPr lang="pt-BR" b="1" dirty="0">
                  <a:solidFill>
                    <a:srgbClr val="0000CC"/>
                  </a:solidFill>
                </a:endParaRPr>
              </a:p>
            </p:txBody>
          </p:sp>
          <p:sp>
            <p:nvSpPr>
              <p:cNvPr id="32832" name="TextBox 40"/>
              <p:cNvSpPr txBox="1">
                <a:spLocks noChangeArrowheads="1"/>
              </p:cNvSpPr>
              <p:nvPr/>
            </p:nvSpPr>
            <p:spPr bwMode="auto">
              <a:xfrm>
                <a:off x="3271837" y="2490550"/>
                <a:ext cx="1544607" cy="396608"/>
              </a:xfrm>
              <a:prstGeom prst="rect">
                <a:avLst/>
              </a:prstGeom>
              <a:noFill/>
              <a:ln w="9525">
                <a:noFill/>
                <a:miter lim="800000"/>
                <a:headEnd/>
                <a:tailEnd/>
              </a:ln>
            </p:spPr>
            <p:txBody>
              <a:bodyPr wrap="none">
                <a:spAutoFit/>
              </a:bodyPr>
              <a:lstStyle/>
              <a:p>
                <a:r>
                  <a:rPr lang="en-US" sz="2000" b="1" dirty="0">
                    <a:solidFill>
                      <a:srgbClr val="0000CC"/>
                    </a:solidFill>
                  </a:rPr>
                  <a:t>lithography</a:t>
                </a:r>
                <a:endParaRPr lang="pt-BR" sz="2000" b="1" dirty="0">
                  <a:solidFill>
                    <a:srgbClr val="0000CC"/>
                  </a:solidFill>
                </a:endParaRPr>
              </a:p>
            </p:txBody>
          </p:sp>
        </p:grpSp>
        <p:cxnSp>
          <p:nvCxnSpPr>
            <p:cNvPr id="8" name="Straight Arrow Connector 7"/>
            <p:cNvCxnSpPr/>
            <p:nvPr/>
          </p:nvCxnSpPr>
          <p:spPr bwMode="auto">
            <a:xfrm rot="5400000">
              <a:off x="5907087" y="2317759"/>
              <a:ext cx="379413" cy="1588"/>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grpSp>
      <p:grpSp>
        <p:nvGrpSpPr>
          <p:cNvPr id="11" name="Group 74"/>
          <p:cNvGrpSpPr>
            <a:grpSpLocks/>
          </p:cNvGrpSpPr>
          <p:nvPr/>
        </p:nvGrpSpPr>
        <p:grpSpPr bwMode="auto">
          <a:xfrm>
            <a:off x="3125785" y="2600328"/>
            <a:ext cx="1374776" cy="433388"/>
            <a:chOff x="1697301" y="2757484"/>
            <a:chExt cx="1294114" cy="433389"/>
          </a:xfrm>
        </p:grpSpPr>
        <p:cxnSp>
          <p:nvCxnSpPr>
            <p:cNvPr id="46" name="Straight Arrow Connector 45"/>
            <p:cNvCxnSpPr/>
            <p:nvPr/>
          </p:nvCxnSpPr>
          <p:spPr bwMode="auto">
            <a:xfrm rot="10800000" flipV="1">
              <a:off x="1780978" y="3186110"/>
              <a:ext cx="771122" cy="4763"/>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32815" name="TextBox 47"/>
            <p:cNvSpPr txBox="1">
              <a:spLocks noChangeArrowheads="1"/>
            </p:cNvSpPr>
            <p:nvPr/>
          </p:nvSpPr>
          <p:spPr bwMode="auto">
            <a:xfrm>
              <a:off x="1697301" y="2757484"/>
              <a:ext cx="1294114" cy="384722"/>
            </a:xfrm>
            <a:prstGeom prst="rect">
              <a:avLst/>
            </a:prstGeom>
            <a:noFill/>
            <a:ln w="9525">
              <a:noFill/>
              <a:miter lim="800000"/>
              <a:headEnd/>
              <a:tailEnd/>
            </a:ln>
          </p:spPr>
          <p:txBody>
            <a:bodyPr>
              <a:spAutoFit/>
            </a:bodyPr>
            <a:lstStyle/>
            <a:p>
              <a:r>
                <a:rPr lang="en-US" sz="1900" b="1" dirty="0" smtClean="0">
                  <a:solidFill>
                    <a:srgbClr val="0000CC"/>
                  </a:solidFill>
                </a:rPr>
                <a:t>deposition</a:t>
              </a:r>
              <a:endParaRPr lang="en-US" sz="1900" b="1" dirty="0">
                <a:solidFill>
                  <a:srgbClr val="0000CC"/>
                </a:solidFill>
              </a:endParaRPr>
            </a:p>
          </p:txBody>
        </p:sp>
      </p:grpSp>
      <p:grpSp>
        <p:nvGrpSpPr>
          <p:cNvPr id="13" name="Group 77"/>
          <p:cNvGrpSpPr>
            <a:grpSpLocks/>
          </p:cNvGrpSpPr>
          <p:nvPr/>
        </p:nvGrpSpPr>
        <p:grpSpPr bwMode="auto">
          <a:xfrm>
            <a:off x="3214678" y="4672026"/>
            <a:ext cx="2438400" cy="495296"/>
            <a:chOff x="4876800" y="3581400"/>
            <a:chExt cx="2438400" cy="495296"/>
          </a:xfrm>
        </p:grpSpPr>
        <p:sp>
          <p:nvSpPr>
            <p:cNvPr id="58" name="Flowchart: Process 57"/>
            <p:cNvSpPr/>
            <p:nvPr/>
          </p:nvSpPr>
          <p:spPr bwMode="auto">
            <a:xfrm>
              <a:off x="4876800" y="3695696"/>
              <a:ext cx="2438400" cy="381000"/>
            </a:xfrm>
            <a:prstGeom prst="flowChartProcess">
              <a:avLst/>
            </a:prstGeom>
            <a:solidFill>
              <a:schemeClr val="bg1">
                <a:lumMod val="65000"/>
              </a:schemeClr>
            </a:solidFill>
            <a:ln w="9525" cap="flat" cmpd="sng" algn="ctr">
              <a:noFill/>
              <a:prstDash val="solid"/>
              <a:round/>
              <a:headEnd type="none" w="med" len="med"/>
              <a:tailEnd type="none" w="med" len="med"/>
            </a:ln>
            <a:effectLst/>
          </p:spPr>
          <p:txBody>
            <a:bodyPr/>
            <a:lstStyle/>
            <a:p>
              <a:pPr>
                <a:defRPr/>
              </a:pPr>
              <a:r>
                <a:rPr lang="en-US" b="1">
                  <a:latin typeface="Arial" pitchFamily="34" charset="0"/>
                </a:rPr>
                <a:t>          </a:t>
              </a:r>
              <a:r>
                <a:rPr lang="en-US" b="1"/>
                <a:t>substrate</a:t>
              </a:r>
              <a:endParaRPr lang="pt-BR" b="1"/>
            </a:p>
          </p:txBody>
        </p:sp>
        <p:sp>
          <p:nvSpPr>
            <p:cNvPr id="60" name="Round Single Corner Rectangle 59"/>
            <p:cNvSpPr/>
            <p:nvPr/>
          </p:nvSpPr>
          <p:spPr bwMode="auto">
            <a:xfrm>
              <a:off x="5791200" y="3581400"/>
              <a:ext cx="609600" cy="152400"/>
            </a:xfrm>
            <a:prstGeom prst="round1Rect">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defRPr/>
              </a:pPr>
              <a:endParaRPr lang="pt-BR" b="1">
                <a:latin typeface="Arial" pitchFamily="34" charset="0"/>
              </a:endParaRPr>
            </a:p>
          </p:txBody>
        </p:sp>
      </p:grpSp>
      <p:grpSp>
        <p:nvGrpSpPr>
          <p:cNvPr id="17" name="Group 75"/>
          <p:cNvGrpSpPr>
            <a:grpSpLocks/>
          </p:cNvGrpSpPr>
          <p:nvPr/>
        </p:nvGrpSpPr>
        <p:grpSpPr bwMode="auto">
          <a:xfrm>
            <a:off x="500034" y="2528886"/>
            <a:ext cx="3080331" cy="1042990"/>
            <a:chOff x="457200" y="3124200"/>
            <a:chExt cx="3080365" cy="1042990"/>
          </a:xfrm>
        </p:grpSpPr>
        <p:sp>
          <p:nvSpPr>
            <p:cNvPr id="49" name="Flowchart: Process 48"/>
            <p:cNvSpPr/>
            <p:nvPr/>
          </p:nvSpPr>
          <p:spPr bwMode="auto">
            <a:xfrm>
              <a:off x="457200" y="3786190"/>
              <a:ext cx="2438427" cy="381000"/>
            </a:xfrm>
            <a:prstGeom prst="flowChartProcess">
              <a:avLst/>
            </a:prstGeom>
            <a:solidFill>
              <a:schemeClr val="bg1">
                <a:lumMod val="65000"/>
              </a:schemeClr>
            </a:solidFill>
            <a:ln w="9525" cap="flat" cmpd="sng" algn="ctr">
              <a:noFill/>
              <a:prstDash val="solid"/>
              <a:round/>
              <a:headEnd type="none" w="med" len="med"/>
              <a:tailEnd type="none" w="med" len="med"/>
            </a:ln>
            <a:effectLst/>
          </p:spPr>
          <p:txBody>
            <a:bodyPr/>
            <a:lstStyle/>
            <a:p>
              <a:pPr>
                <a:defRPr/>
              </a:pPr>
              <a:r>
                <a:rPr lang="en-US" b="1" dirty="0"/>
                <a:t>       substrate</a:t>
              </a:r>
              <a:endParaRPr lang="pt-BR" b="1" dirty="0"/>
            </a:p>
          </p:txBody>
        </p:sp>
        <p:sp>
          <p:nvSpPr>
            <p:cNvPr id="51" name="Round Single Corner Rectangle 50"/>
            <p:cNvSpPr/>
            <p:nvPr/>
          </p:nvSpPr>
          <p:spPr bwMode="auto">
            <a:xfrm>
              <a:off x="457200" y="3657600"/>
              <a:ext cx="2438427" cy="152400"/>
            </a:xfrm>
            <a:prstGeom prst="round1Rect">
              <a:avLst/>
            </a:prstGeom>
            <a:solidFill>
              <a:schemeClr val="accent2">
                <a:lumMod val="60000"/>
                <a:lumOff val="40000"/>
              </a:schemeClr>
            </a:solidFill>
            <a:ln w="9525" cap="flat" cmpd="sng" algn="ctr">
              <a:noFill/>
              <a:prstDash val="solid"/>
              <a:round/>
              <a:headEnd type="none" w="med" len="med"/>
              <a:tailEnd type="none" w="med" len="med"/>
            </a:ln>
            <a:effectLst/>
          </p:spPr>
          <p:txBody>
            <a:bodyPr/>
            <a:lstStyle/>
            <a:p>
              <a:pPr>
                <a:defRPr/>
              </a:pPr>
              <a:endParaRPr lang="pt-BR" b="1">
                <a:latin typeface="Arial" pitchFamily="34" charset="0"/>
              </a:endParaRPr>
            </a:p>
          </p:txBody>
        </p:sp>
        <p:sp>
          <p:nvSpPr>
            <p:cNvPr id="52" name="Round Single Corner Rectangle 51"/>
            <p:cNvSpPr/>
            <p:nvPr/>
          </p:nvSpPr>
          <p:spPr bwMode="auto">
            <a:xfrm>
              <a:off x="1143008" y="3657600"/>
              <a:ext cx="914410" cy="152400"/>
            </a:xfrm>
            <a:prstGeom prst="round1Rect">
              <a:avLst/>
            </a:prstGeom>
            <a:solidFill>
              <a:schemeClr val="bg1"/>
            </a:solidFill>
            <a:ln w="9525" cap="flat" cmpd="sng" algn="ctr">
              <a:noFill/>
              <a:prstDash val="solid"/>
              <a:round/>
              <a:headEnd type="none" w="med" len="med"/>
              <a:tailEnd type="none" w="med" len="med"/>
            </a:ln>
            <a:effectLst/>
          </p:spPr>
          <p:txBody>
            <a:bodyPr/>
            <a:lstStyle/>
            <a:p>
              <a:pPr>
                <a:defRPr/>
              </a:pPr>
              <a:endParaRPr lang="pt-BR" b="1">
                <a:latin typeface="Arial" pitchFamily="34" charset="0"/>
              </a:endParaRPr>
            </a:p>
          </p:txBody>
        </p:sp>
        <p:sp>
          <p:nvSpPr>
            <p:cNvPr id="53" name="Round Single Corner Rectangle 52"/>
            <p:cNvSpPr/>
            <p:nvPr/>
          </p:nvSpPr>
          <p:spPr bwMode="auto">
            <a:xfrm>
              <a:off x="457200" y="3581400"/>
              <a:ext cx="2438427" cy="76200"/>
            </a:xfrm>
            <a:prstGeom prst="round1Rect">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pt-BR" b="1">
                <a:latin typeface="Arial" pitchFamily="34" charset="0"/>
              </a:endParaRPr>
            </a:p>
          </p:txBody>
        </p:sp>
        <p:sp>
          <p:nvSpPr>
            <p:cNvPr id="54" name="Round Single Corner Rectangle 53"/>
            <p:cNvSpPr/>
            <p:nvPr/>
          </p:nvSpPr>
          <p:spPr bwMode="auto">
            <a:xfrm>
              <a:off x="1295409" y="3581400"/>
              <a:ext cx="609607" cy="152400"/>
            </a:xfrm>
            <a:prstGeom prst="round1Rect">
              <a:avLst/>
            </a:prstGeom>
            <a:solidFill>
              <a:schemeClr val="bg1"/>
            </a:solidFill>
            <a:ln w="9525" cap="flat" cmpd="sng" algn="ctr">
              <a:solidFill>
                <a:schemeClr val="bg1"/>
              </a:solidFill>
              <a:prstDash val="solid"/>
              <a:round/>
              <a:headEnd type="none" w="med" len="med"/>
              <a:tailEnd type="none" w="med" len="med"/>
            </a:ln>
            <a:effectLst/>
          </p:spPr>
          <p:txBody>
            <a:bodyPr/>
            <a:lstStyle/>
            <a:p>
              <a:pPr>
                <a:defRPr/>
              </a:pPr>
              <a:endParaRPr lang="pt-BR" b="1">
                <a:latin typeface="Arial" pitchFamily="34" charset="0"/>
              </a:endParaRPr>
            </a:p>
          </p:txBody>
        </p:sp>
        <p:sp>
          <p:nvSpPr>
            <p:cNvPr id="55" name="Round Single Corner Rectangle 54"/>
            <p:cNvSpPr/>
            <p:nvPr/>
          </p:nvSpPr>
          <p:spPr bwMode="auto">
            <a:xfrm>
              <a:off x="457200" y="3429000"/>
              <a:ext cx="838209" cy="152400"/>
            </a:xfrm>
            <a:prstGeom prst="round1Rect">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defRPr/>
              </a:pPr>
              <a:endParaRPr lang="pt-BR" b="1">
                <a:latin typeface="Arial" pitchFamily="34" charset="0"/>
              </a:endParaRPr>
            </a:p>
          </p:txBody>
        </p:sp>
        <p:sp>
          <p:nvSpPr>
            <p:cNvPr id="56" name="Round Single Corner Rectangle 55"/>
            <p:cNvSpPr/>
            <p:nvPr/>
          </p:nvSpPr>
          <p:spPr bwMode="auto">
            <a:xfrm>
              <a:off x="1905016" y="3429000"/>
              <a:ext cx="990611" cy="152400"/>
            </a:xfrm>
            <a:prstGeom prst="round1Rect">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defRPr/>
              </a:pPr>
              <a:endParaRPr lang="pt-BR" b="1">
                <a:latin typeface="Arial" pitchFamily="34" charset="0"/>
              </a:endParaRPr>
            </a:p>
          </p:txBody>
        </p:sp>
        <p:sp>
          <p:nvSpPr>
            <p:cNvPr id="57" name="Round Single Corner Rectangle 56"/>
            <p:cNvSpPr/>
            <p:nvPr/>
          </p:nvSpPr>
          <p:spPr bwMode="auto">
            <a:xfrm>
              <a:off x="1295409" y="3657600"/>
              <a:ext cx="609607" cy="152400"/>
            </a:xfrm>
            <a:prstGeom prst="round1Rect">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defRPr/>
              </a:pPr>
              <a:endParaRPr lang="pt-BR" b="1">
                <a:latin typeface="Arial" pitchFamily="34" charset="0"/>
              </a:endParaRPr>
            </a:p>
          </p:txBody>
        </p:sp>
        <p:sp>
          <p:nvSpPr>
            <p:cNvPr id="32807" name="TextBox 60"/>
            <p:cNvSpPr txBox="1">
              <a:spLocks noChangeArrowheads="1"/>
            </p:cNvSpPr>
            <p:nvPr/>
          </p:nvSpPr>
          <p:spPr bwMode="auto">
            <a:xfrm>
              <a:off x="3352832" y="3124200"/>
              <a:ext cx="184733" cy="369332"/>
            </a:xfrm>
            <a:prstGeom prst="rect">
              <a:avLst/>
            </a:prstGeom>
            <a:noFill/>
            <a:ln w="9525">
              <a:noFill/>
              <a:miter lim="800000"/>
              <a:headEnd/>
              <a:tailEnd/>
            </a:ln>
          </p:spPr>
          <p:txBody>
            <a:bodyPr wrap="none">
              <a:spAutoFit/>
            </a:bodyPr>
            <a:lstStyle/>
            <a:p>
              <a:endParaRPr lang="pt-BR" b="1" dirty="0"/>
            </a:p>
          </p:txBody>
        </p:sp>
      </p:grpSp>
      <p:grpSp>
        <p:nvGrpSpPr>
          <p:cNvPr id="18" name="Group 76"/>
          <p:cNvGrpSpPr>
            <a:grpSpLocks/>
          </p:cNvGrpSpPr>
          <p:nvPr/>
        </p:nvGrpSpPr>
        <p:grpSpPr bwMode="auto">
          <a:xfrm>
            <a:off x="1500167" y="3743332"/>
            <a:ext cx="1709751" cy="1009655"/>
            <a:chOff x="3638346" y="2872362"/>
            <a:chExt cx="1708513" cy="1008907"/>
          </a:xfrm>
        </p:grpSpPr>
        <p:cxnSp>
          <p:nvCxnSpPr>
            <p:cNvPr id="63" name="Straight Arrow Connector 62"/>
            <p:cNvCxnSpPr/>
            <p:nvPr/>
          </p:nvCxnSpPr>
          <p:spPr bwMode="auto">
            <a:xfrm>
              <a:off x="4280823" y="2872362"/>
              <a:ext cx="1066036" cy="618673"/>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32796" name="TextBox 63"/>
            <p:cNvSpPr txBox="1">
              <a:spLocks noChangeArrowheads="1"/>
            </p:cNvSpPr>
            <p:nvPr/>
          </p:nvSpPr>
          <p:spPr bwMode="auto">
            <a:xfrm>
              <a:off x="3638346" y="3157901"/>
              <a:ext cx="1059683" cy="366441"/>
            </a:xfrm>
            <a:prstGeom prst="rect">
              <a:avLst/>
            </a:prstGeom>
            <a:noFill/>
            <a:ln w="9525">
              <a:noFill/>
              <a:miter lim="800000"/>
              <a:headEnd/>
              <a:tailEnd/>
            </a:ln>
          </p:spPr>
          <p:txBody>
            <a:bodyPr wrap="none">
              <a:spAutoFit/>
            </a:bodyPr>
            <a:lstStyle/>
            <a:p>
              <a:r>
                <a:rPr lang="en-US" b="1" dirty="0">
                  <a:solidFill>
                    <a:srgbClr val="0000CC"/>
                  </a:solidFill>
                </a:rPr>
                <a:t>remove </a:t>
              </a:r>
              <a:endParaRPr lang="pt-BR" b="1" dirty="0">
                <a:solidFill>
                  <a:srgbClr val="0000CC"/>
                </a:solidFill>
              </a:endParaRPr>
            </a:p>
          </p:txBody>
        </p:sp>
        <p:sp>
          <p:nvSpPr>
            <p:cNvPr id="32797" name="TextBox 64"/>
            <p:cNvSpPr txBox="1">
              <a:spLocks noChangeArrowheads="1"/>
            </p:cNvSpPr>
            <p:nvPr/>
          </p:nvSpPr>
          <p:spPr bwMode="auto">
            <a:xfrm>
              <a:off x="3750983" y="3514828"/>
              <a:ext cx="815383" cy="366441"/>
            </a:xfrm>
            <a:prstGeom prst="rect">
              <a:avLst/>
            </a:prstGeom>
            <a:noFill/>
            <a:ln w="9525">
              <a:noFill/>
              <a:miter lim="800000"/>
              <a:headEnd/>
              <a:tailEnd/>
            </a:ln>
          </p:spPr>
          <p:txBody>
            <a:bodyPr wrap="none">
              <a:spAutoFit/>
            </a:bodyPr>
            <a:lstStyle/>
            <a:p>
              <a:r>
                <a:rPr lang="en-US" b="1" dirty="0">
                  <a:solidFill>
                    <a:srgbClr val="0000CC"/>
                  </a:solidFill>
                </a:rPr>
                <a:t>resist</a:t>
              </a:r>
              <a:endParaRPr lang="pt-BR" b="1" dirty="0">
                <a:solidFill>
                  <a:srgbClr val="0000CC"/>
                </a:solidFill>
              </a:endParaRPr>
            </a:p>
          </p:txBody>
        </p:sp>
      </p:grpSp>
      <p:sp>
        <p:nvSpPr>
          <p:cNvPr id="32785" name="Slide Number Placeholder 3"/>
          <p:cNvSpPr txBox="1">
            <a:spLocks noGrp="1"/>
          </p:cNvSpPr>
          <p:nvPr/>
        </p:nvSpPr>
        <p:spPr bwMode="auto">
          <a:xfrm>
            <a:off x="6572250" y="6072188"/>
            <a:ext cx="2133600" cy="476250"/>
          </a:xfrm>
          <a:prstGeom prst="rect">
            <a:avLst/>
          </a:prstGeom>
          <a:noFill/>
          <a:ln w="9525">
            <a:noFill/>
            <a:miter lim="800000"/>
            <a:headEnd/>
            <a:tailEnd/>
          </a:ln>
        </p:spPr>
        <p:txBody>
          <a:bodyPr/>
          <a:lstStyle/>
          <a:p>
            <a:pPr algn="r"/>
            <a:fld id="{4D5A26B6-CEEE-4E39-A08D-B096A65674CF}" type="slidenum">
              <a:rPr lang="zh-CN" altLang="en-US" sz="2000" b="1">
                <a:latin typeface="Arial" pitchFamily="34" charset="0"/>
                <a:ea typeface="宋体" pitchFamily="2" charset="-122"/>
              </a:rPr>
              <a:pPr algn="r"/>
              <a:t>45</a:t>
            </a:fld>
            <a:endParaRPr lang="en-US" altLang="zh-CN" sz="2000" b="1">
              <a:latin typeface="Arial" pitchFamily="34" charset="0"/>
              <a:ea typeface="宋体" pitchFamily="2" charset="-122"/>
            </a:endParaRPr>
          </a:p>
        </p:txBody>
      </p:sp>
      <p:grpSp>
        <p:nvGrpSpPr>
          <p:cNvPr id="65" name="Group 64"/>
          <p:cNvGrpSpPr/>
          <p:nvPr/>
        </p:nvGrpSpPr>
        <p:grpSpPr>
          <a:xfrm>
            <a:off x="4714876" y="1528754"/>
            <a:ext cx="2447924" cy="600090"/>
            <a:chOff x="4714876" y="1000108"/>
            <a:chExt cx="2447924" cy="600090"/>
          </a:xfrm>
        </p:grpSpPr>
        <p:grpSp>
          <p:nvGrpSpPr>
            <p:cNvPr id="3" name="Group 63"/>
            <p:cNvGrpSpPr>
              <a:grpSpLocks/>
            </p:cNvGrpSpPr>
            <p:nvPr/>
          </p:nvGrpSpPr>
          <p:grpSpPr bwMode="auto">
            <a:xfrm>
              <a:off x="4724401" y="1066799"/>
              <a:ext cx="2438399" cy="533399"/>
              <a:chOff x="4724400" y="1066800"/>
              <a:chExt cx="2438355" cy="532960"/>
            </a:xfrm>
          </p:grpSpPr>
          <p:sp>
            <p:nvSpPr>
              <p:cNvPr id="15" name="Flowchart: Process 14"/>
              <p:cNvSpPr/>
              <p:nvPr/>
            </p:nvSpPr>
            <p:spPr bwMode="auto">
              <a:xfrm>
                <a:off x="4724400" y="1219074"/>
                <a:ext cx="2438355" cy="380686"/>
              </a:xfrm>
              <a:prstGeom prst="flowChartProcess">
                <a:avLst/>
              </a:prstGeom>
              <a:solidFill>
                <a:schemeClr val="bg1">
                  <a:lumMod val="65000"/>
                </a:schemeClr>
              </a:solidFill>
              <a:ln w="9525" cap="flat" cmpd="sng" algn="ctr">
                <a:noFill/>
                <a:prstDash val="solid"/>
                <a:round/>
                <a:headEnd type="none" w="med" len="med"/>
                <a:tailEnd type="none" w="med" len="med"/>
              </a:ln>
              <a:effectLst/>
            </p:spPr>
            <p:txBody>
              <a:bodyPr/>
              <a:lstStyle/>
              <a:p>
                <a:pPr>
                  <a:defRPr/>
                </a:pPr>
                <a:r>
                  <a:rPr lang="en-US" b="1" dirty="0">
                    <a:latin typeface="Arial" pitchFamily="34" charset="0"/>
                  </a:rPr>
                  <a:t>          </a:t>
                </a:r>
                <a:r>
                  <a:rPr lang="en-US" b="1" dirty="0"/>
                  <a:t>substrate</a:t>
                </a:r>
                <a:endParaRPr lang="pt-BR" b="1" dirty="0"/>
              </a:p>
            </p:txBody>
          </p:sp>
          <p:sp>
            <p:nvSpPr>
              <p:cNvPr id="16" name="Round Single Corner Rectangle 15"/>
              <p:cNvSpPr/>
              <p:nvPr/>
            </p:nvSpPr>
            <p:spPr bwMode="auto">
              <a:xfrm>
                <a:off x="4724400" y="1066800"/>
                <a:ext cx="2438355" cy="152274"/>
              </a:xfrm>
              <a:prstGeom prst="round1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pt-BR" b="1">
                  <a:latin typeface="Arial" pitchFamily="34" charset="0"/>
                </a:endParaRPr>
              </a:p>
            </p:txBody>
          </p:sp>
        </p:grpSp>
        <p:sp>
          <p:nvSpPr>
            <p:cNvPr id="64" name="Round Single Corner Rectangle 63"/>
            <p:cNvSpPr/>
            <p:nvPr/>
          </p:nvSpPr>
          <p:spPr bwMode="auto">
            <a:xfrm>
              <a:off x="4714876" y="1000108"/>
              <a:ext cx="2438400" cy="76200"/>
            </a:xfrm>
            <a:prstGeom prst="round1Rect">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pt-BR" b="1">
                <a:latin typeface="Arial" pitchFamily="34"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533400" y="0"/>
            <a:ext cx="8001000" cy="762000"/>
          </a:xfrm>
          <a:solidFill>
            <a:srgbClr val="0000FF"/>
          </a:solidFill>
          <a:ln>
            <a:miter lim="800000"/>
            <a:headEnd/>
            <a:tailEnd/>
          </a:ln>
        </p:spPr>
        <p:txBody>
          <a:bodyPr vert="horz" wrap="square" lIns="91440" tIns="45720" rIns="91440" bIns="45720" numCol="1" anchor="t" anchorCtr="0" compatLnSpc="1">
            <a:prstTxWarp prst="textNoShape">
              <a:avLst/>
            </a:prstTxWarp>
          </a:bodyPr>
          <a:lstStyle/>
          <a:p>
            <a:r>
              <a:rPr lang="en-US" altLang="zh-CN" b="1" dirty="0" smtClean="0">
                <a:solidFill>
                  <a:schemeClr val="bg1"/>
                </a:solidFill>
                <a:latin typeface="Comic Sans MS" pitchFamily="66" charset="0"/>
                <a:ea typeface="宋体" pitchFamily="2" charset="-122"/>
              </a:rPr>
              <a:t>E-beam lithography</a:t>
            </a:r>
          </a:p>
        </p:txBody>
      </p:sp>
      <p:sp>
        <p:nvSpPr>
          <p:cNvPr id="38915" name="Rectangle 3"/>
          <p:cNvSpPr>
            <a:spLocks noGrp="1" noChangeArrowheads="1"/>
          </p:cNvSpPr>
          <p:nvPr>
            <p:ph type="body" idx="1"/>
          </p:nvPr>
        </p:nvSpPr>
        <p:spPr>
          <a:xfrm>
            <a:off x="500034" y="1214422"/>
            <a:ext cx="8077200" cy="714380"/>
          </a:xfrm>
          <a:solidFill>
            <a:schemeClr val="accent5"/>
          </a:solidFill>
        </p:spPr>
        <p:txBody>
          <a:bodyPr/>
          <a:lstStyle/>
          <a:p>
            <a:pPr>
              <a:lnSpc>
                <a:spcPct val="90000"/>
              </a:lnSpc>
              <a:buFontTx/>
              <a:buNone/>
              <a:defRPr/>
            </a:pPr>
            <a:r>
              <a:rPr lang="en-US" altLang="zh-CN" sz="2400" b="1" dirty="0" smtClean="0">
                <a:latin typeface="Comic Sans MS" pitchFamily="66" charset="0"/>
                <a:ea typeface="宋体" pitchFamily="2" charset="-122"/>
                <a:sym typeface="Symbol" pitchFamily="18" charset="2"/>
              </a:rPr>
              <a:t> s</a:t>
            </a:r>
            <a:r>
              <a:rPr lang="en-US" altLang="zh-CN" sz="2400" b="1" dirty="0" smtClean="0">
                <a:latin typeface="Comic Sans MS" pitchFamily="66" charset="0"/>
                <a:ea typeface="宋体" pitchFamily="2" charset="-122"/>
              </a:rPr>
              <a:t>pin-coating of resist (340 nm thickness)</a:t>
            </a:r>
          </a:p>
          <a:p>
            <a:pPr>
              <a:lnSpc>
                <a:spcPct val="90000"/>
              </a:lnSpc>
              <a:buFontTx/>
              <a:buNone/>
              <a:defRPr/>
            </a:pPr>
            <a:endParaRPr lang="en-US" altLang="zh-CN" sz="2400" b="1" dirty="0" smtClean="0">
              <a:latin typeface="Comic Sans MS" pitchFamily="66" charset="0"/>
              <a:ea typeface="宋体" pitchFamily="2" charset="-122"/>
              <a:sym typeface="Symbol" pitchFamily="18" charset="2"/>
            </a:endParaRPr>
          </a:p>
        </p:txBody>
      </p:sp>
      <p:pic>
        <p:nvPicPr>
          <p:cNvPr id="34820" name="Picture 7" descr="Nanocentrumlogoklein"/>
          <p:cNvPicPr>
            <a:picLocks noChangeAspect="1" noChangeArrowheads="1"/>
          </p:cNvPicPr>
          <p:nvPr/>
        </p:nvPicPr>
        <p:blipFill>
          <a:blip r:embed="rId3" cstate="print"/>
          <a:srcRect/>
          <a:stretch>
            <a:fillRect/>
          </a:stretch>
        </p:blipFill>
        <p:spPr bwMode="auto">
          <a:xfrm>
            <a:off x="6072198" y="4027522"/>
            <a:ext cx="3071802" cy="1076294"/>
          </a:xfrm>
          <a:prstGeom prst="rect">
            <a:avLst/>
          </a:prstGeom>
          <a:noFill/>
          <a:ln w="9525">
            <a:noFill/>
            <a:miter lim="800000"/>
            <a:headEnd/>
            <a:tailEnd/>
          </a:ln>
        </p:spPr>
      </p:pic>
      <p:sp>
        <p:nvSpPr>
          <p:cNvPr id="34821" name="Slide Number Placeholder 6"/>
          <p:cNvSpPr>
            <a:spLocks noGrp="1"/>
          </p:cNvSpPr>
          <p:nvPr>
            <p:ph type="sldNum" sz="quarter" idx="4294967295"/>
          </p:nvPr>
        </p:nvSpPr>
        <p:spPr bwMode="auto">
          <a:xfrm>
            <a:off x="7786710" y="6072206"/>
            <a:ext cx="1071570" cy="404812"/>
          </a:xfrm>
          <a:prstGeom prst="rect">
            <a:avLst/>
          </a:prstGeom>
          <a:noFill/>
          <a:ln>
            <a:miter lim="800000"/>
            <a:headEnd/>
            <a:tailEnd/>
          </a:ln>
        </p:spPr>
        <p:txBody>
          <a:bodyPr/>
          <a:lstStyle/>
          <a:p>
            <a:fld id="{48B019D0-64C8-4BD3-83A3-89DA61F16B1E}" type="slidenum">
              <a:rPr lang="zh-CN" altLang="en-US" b="1">
                <a:ea typeface="宋体" pitchFamily="2" charset="-122"/>
              </a:rPr>
              <a:pPr/>
              <a:t>46</a:t>
            </a:fld>
            <a:endParaRPr lang="en-US" altLang="zh-CN" b="1" dirty="0">
              <a:ea typeface="宋体" pitchFamily="2" charset="-122"/>
            </a:endParaRPr>
          </a:p>
        </p:txBody>
      </p:sp>
      <p:pic>
        <p:nvPicPr>
          <p:cNvPr id="34822" name="Picture 2"/>
          <p:cNvPicPr>
            <a:picLocks noChangeAspect="1" noChangeArrowheads="1"/>
          </p:cNvPicPr>
          <p:nvPr/>
        </p:nvPicPr>
        <p:blipFill>
          <a:blip r:embed="rId4" cstate="print"/>
          <a:srcRect/>
          <a:stretch>
            <a:fillRect/>
          </a:stretch>
        </p:blipFill>
        <p:spPr bwMode="auto">
          <a:xfrm>
            <a:off x="500034" y="2000240"/>
            <a:ext cx="5429288" cy="4071966"/>
          </a:xfrm>
          <a:prstGeom prst="rect">
            <a:avLst/>
          </a:prstGeom>
          <a:noFill/>
          <a:ln w="9525">
            <a:noFill/>
            <a:miter lim="800000"/>
            <a:headEnd/>
            <a:tailEnd/>
          </a:ln>
        </p:spPr>
      </p:pic>
      <p:sp>
        <p:nvSpPr>
          <p:cNvPr id="7" name="TextBox 6"/>
          <p:cNvSpPr txBox="1"/>
          <p:nvPr/>
        </p:nvSpPr>
        <p:spPr>
          <a:xfrm>
            <a:off x="1752600" y="6172200"/>
            <a:ext cx="3429000" cy="457200"/>
          </a:xfrm>
          <a:prstGeom prst="rect">
            <a:avLst/>
          </a:prstGeom>
          <a:solidFill>
            <a:schemeClr val="accent5"/>
          </a:solidFill>
        </p:spPr>
        <p:txBody>
          <a:bodyPr wrap="none">
            <a:spAutoFit/>
          </a:bodyPr>
          <a:lstStyle/>
          <a:p>
            <a:pPr>
              <a:defRPr/>
            </a:pPr>
            <a:r>
              <a:rPr lang="en-US" sz="2400" b="1" dirty="0"/>
              <a:t>class 100 clean bench</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09600" y="76200"/>
            <a:ext cx="8001000" cy="762000"/>
          </a:xfrm>
          <a:solidFill>
            <a:srgbClr val="0000FF"/>
          </a:solidFill>
          <a:ln>
            <a:miter lim="800000"/>
            <a:headEnd/>
            <a:tailEnd/>
          </a:ln>
        </p:spPr>
        <p:txBody>
          <a:bodyPr vert="horz" wrap="square" lIns="91440" tIns="45720" rIns="91440" bIns="45720" numCol="1" anchor="t" anchorCtr="0" compatLnSpc="1">
            <a:prstTxWarp prst="textNoShape">
              <a:avLst/>
            </a:prstTxWarp>
          </a:bodyPr>
          <a:lstStyle/>
          <a:p>
            <a:r>
              <a:rPr lang="en-US" altLang="zh-CN" sz="3600" b="1" smtClean="0">
                <a:solidFill>
                  <a:schemeClr val="bg1"/>
                </a:solidFill>
                <a:latin typeface="Comic Sans MS" pitchFamily="66" charset="0"/>
                <a:ea typeface="宋体" pitchFamily="2" charset="-122"/>
              </a:rPr>
              <a:t>E-beam lithography</a:t>
            </a:r>
          </a:p>
        </p:txBody>
      </p:sp>
      <p:sp>
        <p:nvSpPr>
          <p:cNvPr id="38915" name="Rectangle 3"/>
          <p:cNvSpPr>
            <a:spLocks noGrp="1" noChangeArrowheads="1"/>
          </p:cNvSpPr>
          <p:nvPr>
            <p:ph type="body" idx="1"/>
          </p:nvPr>
        </p:nvSpPr>
        <p:spPr>
          <a:xfrm>
            <a:off x="609600" y="990600"/>
            <a:ext cx="8077200" cy="609600"/>
          </a:xfrm>
          <a:solidFill>
            <a:schemeClr val="accent5"/>
          </a:solidFill>
        </p:spPr>
        <p:txBody>
          <a:bodyPr/>
          <a:lstStyle/>
          <a:p>
            <a:pPr>
              <a:lnSpc>
                <a:spcPct val="90000"/>
              </a:lnSpc>
              <a:buFontTx/>
              <a:buNone/>
              <a:defRPr/>
            </a:pPr>
            <a:r>
              <a:rPr lang="zh-CN" altLang="en-US" sz="2800" b="1" dirty="0" smtClean="0">
                <a:latin typeface="Comic Sans MS" pitchFamily="66" charset="0"/>
                <a:ea typeface="宋体" pitchFamily="2" charset="-122"/>
                <a:sym typeface="Symbol" pitchFamily="18" charset="2"/>
              </a:rPr>
              <a:t> </a:t>
            </a:r>
            <a:r>
              <a:rPr lang="en-US" altLang="zh-CN" sz="2800" b="1" dirty="0" smtClean="0">
                <a:latin typeface="Comic Sans MS" pitchFamily="66" charset="0"/>
                <a:ea typeface="宋体" pitchFamily="2" charset="-122"/>
                <a:sym typeface="Symbol" pitchFamily="18" charset="2"/>
              </a:rPr>
              <a:t> </a:t>
            </a:r>
            <a:r>
              <a:rPr lang="en-US" altLang="zh-CN" sz="2800" b="1" dirty="0" err="1" smtClean="0">
                <a:ea typeface="宋体" pitchFamily="2" charset="-122"/>
                <a:sym typeface="Symbol" pitchFamily="18" charset="2"/>
              </a:rPr>
              <a:t>Ar</a:t>
            </a:r>
            <a:r>
              <a:rPr lang="en-US" altLang="zh-CN" sz="2800" b="1" dirty="0" smtClean="0">
                <a:ea typeface="宋体" pitchFamily="2" charset="-122"/>
                <a:sym typeface="Symbol" pitchFamily="18" charset="2"/>
              </a:rPr>
              <a:t> plasma-etch</a:t>
            </a:r>
          </a:p>
        </p:txBody>
      </p:sp>
      <p:sp>
        <p:nvSpPr>
          <p:cNvPr id="35844" name="Slide Number Placeholder 6"/>
          <p:cNvSpPr>
            <a:spLocks noGrp="1"/>
          </p:cNvSpPr>
          <p:nvPr>
            <p:ph type="sldNum" sz="quarter" idx="4294967295"/>
          </p:nvPr>
        </p:nvSpPr>
        <p:spPr bwMode="auto">
          <a:xfrm>
            <a:off x="6553200" y="6245225"/>
            <a:ext cx="2133600" cy="476250"/>
          </a:xfrm>
          <a:prstGeom prst="rect">
            <a:avLst/>
          </a:prstGeom>
          <a:noFill/>
          <a:ln>
            <a:miter lim="800000"/>
            <a:headEnd/>
            <a:tailEnd/>
          </a:ln>
        </p:spPr>
        <p:txBody>
          <a:bodyPr/>
          <a:lstStyle/>
          <a:p>
            <a:fld id="{D0AC69E9-7882-4EAD-A6E7-DC6F872E4A38}" type="slidenum">
              <a:rPr lang="zh-CN" altLang="en-US" b="1">
                <a:ea typeface="宋体" pitchFamily="2" charset="-122"/>
              </a:rPr>
              <a:pPr/>
              <a:t>47</a:t>
            </a:fld>
            <a:endParaRPr lang="en-US" altLang="zh-CN" b="1">
              <a:ea typeface="宋体" pitchFamily="2" charset="-122"/>
            </a:endParaRPr>
          </a:p>
        </p:txBody>
      </p:sp>
      <p:pic>
        <p:nvPicPr>
          <p:cNvPr id="35845" name="Picture 3"/>
          <p:cNvPicPr>
            <a:picLocks noChangeAspect="1" noChangeArrowheads="1"/>
          </p:cNvPicPr>
          <p:nvPr/>
        </p:nvPicPr>
        <p:blipFill>
          <a:blip r:embed="rId3" cstate="print"/>
          <a:srcRect/>
          <a:stretch>
            <a:fillRect/>
          </a:stretch>
        </p:blipFill>
        <p:spPr bwMode="auto">
          <a:xfrm>
            <a:off x="1714480" y="1643050"/>
            <a:ext cx="5743596" cy="4307697"/>
          </a:xfrm>
          <a:prstGeom prst="rect">
            <a:avLst/>
          </a:prstGeom>
          <a:noFill/>
          <a:ln w="9525">
            <a:noFill/>
            <a:miter lim="800000"/>
            <a:headEnd/>
            <a:tailEnd/>
          </a:ln>
        </p:spPr>
      </p:pic>
      <p:sp>
        <p:nvSpPr>
          <p:cNvPr id="7" name="Text Box 6"/>
          <p:cNvSpPr txBox="1">
            <a:spLocks noChangeArrowheads="1"/>
          </p:cNvSpPr>
          <p:nvPr/>
        </p:nvSpPr>
        <p:spPr bwMode="auto">
          <a:xfrm>
            <a:off x="762000" y="6096000"/>
            <a:ext cx="7239000" cy="400050"/>
          </a:xfrm>
          <a:prstGeom prst="rect">
            <a:avLst/>
          </a:prstGeom>
          <a:solidFill>
            <a:schemeClr val="accent5"/>
          </a:solidFill>
          <a:ln w="9525">
            <a:noFill/>
            <a:miter lim="800000"/>
            <a:headEnd/>
            <a:tailEnd/>
          </a:ln>
        </p:spPr>
        <p:txBody>
          <a:bodyPr>
            <a:spAutoFit/>
          </a:bodyPr>
          <a:lstStyle/>
          <a:p>
            <a:pPr indent="292100">
              <a:defRPr/>
            </a:pPr>
            <a:r>
              <a:rPr lang="en-US" altLang="zh-CN" b="1">
                <a:ea typeface="宋体" pitchFamily="2" charset="-122"/>
              </a:rPr>
              <a:t>Oxford Plasmalab 80+ reactive ion etching system</a:t>
            </a:r>
            <a:endParaRPr lang="zh-CN" altLang="en-US" b="1">
              <a:ea typeface="宋体" pitchFamily="2" charset="-122"/>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09600" y="-24"/>
            <a:ext cx="8001000" cy="762000"/>
          </a:xfrm>
          <a:solidFill>
            <a:srgbClr val="0000FF"/>
          </a:solidFill>
          <a:ln>
            <a:miter lim="800000"/>
            <a:headEnd/>
            <a:tailEnd/>
          </a:ln>
        </p:spPr>
        <p:txBody>
          <a:bodyPr vert="horz" wrap="square" lIns="91440" tIns="45720" rIns="91440" bIns="45720" numCol="1" anchor="t" anchorCtr="0" compatLnSpc="1">
            <a:prstTxWarp prst="textNoShape">
              <a:avLst/>
            </a:prstTxWarp>
          </a:bodyPr>
          <a:lstStyle/>
          <a:p>
            <a:r>
              <a:rPr lang="en-US" altLang="zh-CN" sz="3600" b="1" dirty="0" smtClean="0">
                <a:solidFill>
                  <a:schemeClr val="bg1"/>
                </a:solidFill>
                <a:latin typeface="Comic Sans MS" pitchFamily="66" charset="0"/>
                <a:ea typeface="宋体" pitchFamily="2" charset="-122"/>
              </a:rPr>
              <a:t>E-beam lithography</a:t>
            </a:r>
          </a:p>
        </p:txBody>
      </p:sp>
      <p:sp>
        <p:nvSpPr>
          <p:cNvPr id="38915" name="Rectangle 3"/>
          <p:cNvSpPr>
            <a:spLocks noGrp="1" noChangeArrowheads="1"/>
          </p:cNvSpPr>
          <p:nvPr>
            <p:ph type="body" idx="1"/>
          </p:nvPr>
        </p:nvSpPr>
        <p:spPr>
          <a:xfrm>
            <a:off x="571472" y="1357298"/>
            <a:ext cx="8077200" cy="1500198"/>
          </a:xfrm>
          <a:solidFill>
            <a:schemeClr val="accent5"/>
          </a:solidFill>
        </p:spPr>
        <p:txBody>
          <a:bodyPr/>
          <a:lstStyle/>
          <a:p>
            <a:pPr>
              <a:lnSpc>
                <a:spcPct val="90000"/>
              </a:lnSpc>
              <a:buFontTx/>
              <a:buNone/>
              <a:defRPr/>
            </a:pPr>
            <a:r>
              <a:rPr lang="pt-BR" altLang="zh-CN" sz="3600" b="1" dirty="0" smtClean="0">
                <a:latin typeface="Comic Sans MS" pitchFamily="66" charset="0"/>
                <a:ea typeface="宋体" pitchFamily="2" charset="-122"/>
                <a:sym typeface="Symbol" pitchFamily="18" charset="2"/>
              </a:rPr>
              <a:t>Question:</a:t>
            </a:r>
          </a:p>
          <a:p>
            <a:pPr>
              <a:lnSpc>
                <a:spcPct val="90000"/>
              </a:lnSpc>
              <a:buFontTx/>
              <a:buNone/>
              <a:defRPr/>
            </a:pPr>
            <a:r>
              <a:rPr lang="pt-BR" altLang="zh-CN" sz="3600" b="1" dirty="0" smtClean="0">
                <a:solidFill>
                  <a:srgbClr val="FF0000"/>
                </a:solidFill>
                <a:latin typeface="Comic Sans MS" pitchFamily="66" charset="0"/>
                <a:ea typeface="宋体" pitchFamily="2" charset="-122"/>
                <a:sym typeface="Symbol" pitchFamily="18" charset="2"/>
              </a:rPr>
              <a:t>Positive</a:t>
            </a:r>
            <a:r>
              <a:rPr lang="pt-BR" altLang="zh-CN" sz="3600" b="1" dirty="0" smtClean="0">
                <a:latin typeface="Comic Sans MS" pitchFamily="66" charset="0"/>
                <a:ea typeface="宋体" pitchFamily="2" charset="-122"/>
                <a:sym typeface="Symbol" pitchFamily="18" charset="2"/>
              </a:rPr>
              <a:t> or </a:t>
            </a:r>
            <a:r>
              <a:rPr lang="pt-BR" altLang="zh-CN" sz="3600" b="1" dirty="0" smtClean="0">
                <a:solidFill>
                  <a:srgbClr val="0000FF"/>
                </a:solidFill>
                <a:latin typeface="Comic Sans MS" pitchFamily="66" charset="0"/>
                <a:ea typeface="宋体" pitchFamily="2" charset="-122"/>
                <a:sym typeface="Symbol" pitchFamily="18" charset="2"/>
              </a:rPr>
              <a:t>negative</a:t>
            </a:r>
            <a:r>
              <a:rPr lang="pt-BR" altLang="zh-CN" sz="3600" b="1" dirty="0" smtClean="0">
                <a:latin typeface="Comic Sans MS" pitchFamily="66" charset="0"/>
                <a:ea typeface="宋体" pitchFamily="2" charset="-122"/>
                <a:sym typeface="Symbol" pitchFamily="18" charset="2"/>
              </a:rPr>
              <a:t> resist? Why?   </a:t>
            </a:r>
            <a:endParaRPr lang="en-US" altLang="zh-CN" sz="3600" b="1" dirty="0" smtClean="0">
              <a:ea typeface="宋体" pitchFamily="2" charset="-122"/>
              <a:sym typeface="Symbol" pitchFamily="18" charset="2"/>
            </a:endParaRPr>
          </a:p>
        </p:txBody>
      </p:sp>
      <p:sp>
        <p:nvSpPr>
          <p:cNvPr id="35844" name="Slide Number Placeholder 6"/>
          <p:cNvSpPr>
            <a:spLocks noGrp="1"/>
          </p:cNvSpPr>
          <p:nvPr>
            <p:ph type="sldNum" sz="quarter" idx="4294967295"/>
          </p:nvPr>
        </p:nvSpPr>
        <p:spPr bwMode="auto">
          <a:xfrm>
            <a:off x="7500958" y="6143644"/>
            <a:ext cx="1143008" cy="404812"/>
          </a:xfrm>
          <a:prstGeom prst="rect">
            <a:avLst/>
          </a:prstGeom>
          <a:noFill/>
          <a:ln>
            <a:miter lim="800000"/>
            <a:headEnd/>
            <a:tailEnd/>
          </a:ln>
        </p:spPr>
        <p:txBody>
          <a:bodyPr/>
          <a:lstStyle/>
          <a:p>
            <a:fld id="{D0AC69E9-7882-4EAD-A6E7-DC6F872E4A38}" type="slidenum">
              <a:rPr lang="zh-CN" altLang="en-US" b="1">
                <a:ea typeface="宋体" pitchFamily="2" charset="-122"/>
              </a:rPr>
              <a:pPr/>
              <a:t>48</a:t>
            </a:fld>
            <a:endParaRPr lang="en-US" altLang="zh-CN" b="1">
              <a:ea typeface="宋体" pitchFamily="2" charset="-122"/>
            </a:endParaRPr>
          </a:p>
        </p:txBody>
      </p:sp>
      <p:sp>
        <p:nvSpPr>
          <p:cNvPr id="7" name="Text Box 6"/>
          <p:cNvSpPr txBox="1">
            <a:spLocks noChangeArrowheads="1"/>
          </p:cNvSpPr>
          <p:nvPr/>
        </p:nvSpPr>
        <p:spPr bwMode="auto">
          <a:xfrm>
            <a:off x="428596" y="3714752"/>
            <a:ext cx="8358246" cy="1323439"/>
          </a:xfrm>
          <a:prstGeom prst="rect">
            <a:avLst/>
          </a:prstGeom>
          <a:solidFill>
            <a:schemeClr val="accent5"/>
          </a:solidFill>
          <a:ln w="9525">
            <a:noFill/>
            <a:miter lim="800000"/>
            <a:headEnd/>
            <a:tailEnd/>
          </a:ln>
        </p:spPr>
        <p:txBody>
          <a:bodyPr wrap="square">
            <a:spAutoFit/>
          </a:bodyPr>
          <a:lstStyle/>
          <a:p>
            <a:pPr indent="292100">
              <a:defRPr/>
            </a:pPr>
            <a:r>
              <a:rPr lang="en-US" altLang="zh-CN" sz="3200" b="1" dirty="0" smtClean="0">
                <a:ea typeface="宋体" pitchFamily="2" charset="-122"/>
              </a:rPr>
              <a:t>Answer: </a:t>
            </a:r>
          </a:p>
          <a:p>
            <a:pPr indent="292100">
              <a:defRPr/>
            </a:pPr>
            <a:r>
              <a:rPr lang="en-US" altLang="zh-CN" sz="3200" b="1" dirty="0" smtClean="0">
                <a:ea typeface="宋体" pitchFamily="2" charset="-122"/>
              </a:rPr>
              <a:t>we have to use </a:t>
            </a:r>
            <a:r>
              <a:rPr lang="en-US" altLang="zh-CN" sz="4800" b="1" dirty="0" smtClean="0">
                <a:solidFill>
                  <a:srgbClr val="0000FF"/>
                </a:solidFill>
                <a:ea typeface="宋体" pitchFamily="2" charset="-122"/>
              </a:rPr>
              <a:t>LESS</a:t>
            </a:r>
            <a:r>
              <a:rPr lang="en-US" altLang="zh-CN" sz="3200" b="1" dirty="0" smtClean="0">
                <a:ea typeface="宋体" pitchFamily="2" charset="-122"/>
              </a:rPr>
              <a:t> machine time!!</a:t>
            </a:r>
            <a:endParaRPr lang="zh-CN" altLang="en-US" sz="3200" b="1" dirty="0">
              <a:ea typeface="宋体" pitchFamily="2" charset="-122"/>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4"/>
          <p:cNvSpPr txBox="1">
            <a:spLocks noChangeArrowheads="1"/>
          </p:cNvSpPr>
          <p:nvPr/>
        </p:nvSpPr>
        <p:spPr bwMode="auto">
          <a:xfrm>
            <a:off x="428596" y="5429264"/>
            <a:ext cx="8429625" cy="954087"/>
          </a:xfrm>
          <a:prstGeom prst="rect">
            <a:avLst/>
          </a:prstGeom>
          <a:noFill/>
          <a:ln w="9525">
            <a:noFill/>
            <a:miter lim="800000"/>
            <a:headEnd/>
            <a:tailEnd/>
          </a:ln>
        </p:spPr>
        <p:txBody>
          <a:bodyPr>
            <a:spAutoFit/>
          </a:bodyPr>
          <a:lstStyle/>
          <a:p>
            <a:r>
              <a:rPr lang="pt-BR" sz="2800" b="1" dirty="0">
                <a:solidFill>
                  <a:srgbClr val="0000FF"/>
                </a:solidFill>
              </a:rPr>
              <a:t>The dusts in the air are much bigger than the patterns!  </a:t>
            </a:r>
            <a:endParaRPr lang="en-US" sz="2800" b="1" dirty="0">
              <a:solidFill>
                <a:srgbClr val="0000FF"/>
              </a:solidFill>
            </a:endParaRPr>
          </a:p>
        </p:txBody>
      </p:sp>
      <p:sp>
        <p:nvSpPr>
          <p:cNvPr id="40963" name="TextBox 40"/>
          <p:cNvSpPr txBox="1">
            <a:spLocks noChangeArrowheads="1"/>
          </p:cNvSpPr>
          <p:nvPr/>
        </p:nvSpPr>
        <p:spPr bwMode="auto">
          <a:xfrm>
            <a:off x="642938" y="142875"/>
            <a:ext cx="6953250" cy="523875"/>
          </a:xfrm>
          <a:prstGeom prst="rect">
            <a:avLst/>
          </a:prstGeom>
          <a:solidFill>
            <a:srgbClr val="0000FF"/>
          </a:solidFill>
          <a:ln w="9525">
            <a:noFill/>
            <a:miter lim="800000"/>
            <a:headEnd/>
            <a:tailEnd/>
          </a:ln>
        </p:spPr>
        <p:txBody>
          <a:bodyPr>
            <a:spAutoFit/>
          </a:bodyPr>
          <a:lstStyle/>
          <a:p>
            <a:pPr algn="ctr"/>
            <a:r>
              <a:rPr lang="en-US" sz="2800" b="1">
                <a:solidFill>
                  <a:schemeClr val="bg1"/>
                </a:solidFill>
              </a:rPr>
              <a:t>EBL need Cleanroom </a:t>
            </a:r>
          </a:p>
        </p:txBody>
      </p:sp>
      <p:pic>
        <p:nvPicPr>
          <p:cNvPr id="69633" name="Picture 1" descr="E:\picture2010\104_PANA\P1040036.JPG"/>
          <p:cNvPicPr>
            <a:picLocks noChangeAspect="1" noChangeArrowheads="1"/>
          </p:cNvPicPr>
          <p:nvPr/>
        </p:nvPicPr>
        <p:blipFill>
          <a:blip r:embed="rId3" cstate="print"/>
          <a:srcRect/>
          <a:stretch>
            <a:fillRect/>
          </a:stretch>
        </p:blipFill>
        <p:spPr bwMode="auto">
          <a:xfrm>
            <a:off x="857224" y="1089423"/>
            <a:ext cx="7715272" cy="4339841"/>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1301750" y="112713"/>
            <a:ext cx="6699250" cy="579437"/>
          </a:xfrm>
          <a:prstGeom prst="rect">
            <a:avLst/>
          </a:prstGeom>
          <a:solidFill>
            <a:srgbClr val="0000FF"/>
          </a:solidFill>
          <a:ln w="9525">
            <a:noFill/>
            <a:miter lim="800000"/>
            <a:headEnd/>
            <a:tailEnd/>
          </a:ln>
        </p:spPr>
        <p:txBody>
          <a:bodyPr>
            <a:spAutoFit/>
          </a:bodyPr>
          <a:lstStyle/>
          <a:p>
            <a:pPr algn="ctr"/>
            <a:r>
              <a:rPr lang="pt-BR" sz="3200" b="1" dirty="0" smtClean="0">
                <a:solidFill>
                  <a:schemeClr val="bg1"/>
                </a:solidFill>
              </a:rPr>
              <a:t>Utilização do campo de terra </a:t>
            </a:r>
            <a:endParaRPr lang="pt-BR" sz="3200" b="1" dirty="0">
              <a:solidFill>
                <a:schemeClr val="bg1"/>
              </a:solidFill>
            </a:endParaRPr>
          </a:p>
        </p:txBody>
      </p:sp>
      <p:sp>
        <p:nvSpPr>
          <p:cNvPr id="13318"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4D11AB63-EAC2-497E-8993-4939D2CC351E}" type="slidenum">
              <a:rPr lang="zh-CN" altLang="en-US" sz="2000" b="1">
                <a:latin typeface="Arial" pitchFamily="34" charset="0"/>
                <a:ea typeface="宋体" pitchFamily="2" charset="-122"/>
              </a:rPr>
              <a:pPr algn="r"/>
              <a:t>5</a:t>
            </a:fld>
            <a:endParaRPr lang="en-US" altLang="zh-CN" sz="2000" b="1">
              <a:latin typeface="Arial" pitchFamily="34" charset="0"/>
              <a:ea typeface="宋体" pitchFamily="2" charset="-122"/>
            </a:endParaRPr>
          </a:p>
        </p:txBody>
      </p:sp>
      <p:sp>
        <p:nvSpPr>
          <p:cNvPr id="129030" name="AutoShape 6" descr="data:image/jpeg;base64,/9j/4AAQSkZJRgABAQAAAQABAAD/2wCEAAkGBhQSEBQUEhQVFBQVFBQXFxcUFxQUFRQUFBQXFRQVFxQXHCYfFxwkHBQVHy8gJCcpLCwsFR4xNTAqNSYrLCkBCQoKDgwOGA8PGiwkHx8sLCwtKiwpLCwqLCwvLCwpLCwsLCksKSwsKSktLCwpLCksLCwpLCksLSwsLCkpKSksKf/AABEIALYBFAMBIgACEQEDEQH/xAAcAAACAgMBAQAAAAAAAAAAAAAAAQQFAgMGBwj/xABFEAABBAADBQYDBAYIBQUAAAABAAIDEQQSIQUGMUFREyJhcYGRBzKhFEKxwXKSsuHw8RUWI1KCg8LRJGJzs8MzNURTov/EABoBAQADAQEBAAAAAAAAAAAAAAABAgQDBQb/xAAoEQEBAAIBBAICAQQDAAAAAAAAAQIRAxIhMUEEEyJRMmGRofAFcYH/2gAMAwEAAhEDEQA/APFEIQrICEIQCAhNAFCEkAhCEBSE0kDTKSZQJNjCTQ1PRS9l7KfiJAyMWSfQL0zYG4sUVZu+/meXuuefJMXTDjufh5/g92pHiz3dOYNqUdz3WB2gF/3muAHTUWvZY8NEwUGsBFaUOHVW2B2PDK2jG0lwA15cf49Fn++2u14NR89Y3dWeNubKHt6xkPrzbxHsqhe772bjmG3QHTi5oOmmtjy1Xne1N3u1Fj/1CfVx4nz/ABXfDk35Z8sdOLQtuIw7mOLXCiOIWpdVQhCEAhFIQCEIQCEIQCSEINjViU2pFW9BJJ2kqgQUJoEhCEAhCEDSTSQCaEIEmgoQCdJLbAzM5o6uA9yg9Y+GW7+TDmQjvynTwaP9z+C7+DYuSr4nkqvd8COCEdI2e5Fn6lXLtq2bOq863dtr1cMbjjJGjG7LqrFLOB2TgjEY8uUaSVx4Ktk9OnfXdvnxIOlrlJtls7V2UGxw0097B8OPJXbjXFV85Gck/Q68uHsrYXuzc+G8XIb+bp54jPGBmj1fx7zasm+dH815mvodj2O4kG9HA8MoFEa+BPuOi8G25s7sMTND/wDXI9o8QD3T6ivdbcL6ecgpJlC6JCEIQJATSQNCaxQNCSaDJiTk2pOVr4GKE0lUCaEkAhNJA0JJ2gEWhCAQhCBJoQgKU3ZLLnhHWVg93BQlZ7vbNmxGJjZh25pbzNFhvyd68ziAOChMe47KsxsaTqAB7afkrmLBitdSucwG24mAuefmecoAJJsA90cTxUXH/ESBpPznldae6wdF3dPUnJNTdde5o50tLqXObO2q/ExGWEZgCdOBNDULits754kPLbdGWmi1tA+ryD9FMwtuk5ZzGberSwNPOulrn9oYYtdobK4TZe8OJdbmiVx594nnoD3fqCasWF2ew8a57T2rXA9HDn0B4HzBUZYXGqTOZRXx7ayOJJFNOt+GhH19rVFvpua+Z0mNifHlka2QQuc4TODY2iQtaRRqiau69l0WN2O9kpfQDONDUknS3dTrw4DXqbyaI5gzK5r5GlpbXLKdY79Dp1Vry3HvHLj+PM7+XZ4yhZzAZnZeFmvK9PosFuYQhCECQmhAIpNJAkJoQZtWLk2pOU+gkISUBoQhAIQhAkJoQCEIQCEWhAk0IQCud0p8uMh7xZndkzAkFpf3WuBHRxafRU63YPEmORjxxY9rh5tcHD6gKLNzS2OXTlL+nsOI2S7FxSxQEWHsGZw0oxtL3a/NV5aHNh6rnn/C6cOJb2jjwvKGgg6HmdCNK146rvcLtGJpGJh7seIa14sUKo/MOTgSQT/yjwKNobxue28zQzNwa4WR4gG+Xgskys8PQ+uZd607h7I+y4eaI8e0zE8fma26PTSvdVsOBY6TJiBrZLX0O/yzcNfLra6Td3HNla9wAym2gg8cjiD7m68lRbZfZFSNEovJEaLX2RoRxFdRwVbuumOMi3h2ZDG00XP8Gta0DlrQFpSTRRspmuvE/MSTft4KiZtSaJ5ZLFkceFG2uHHuuujw8+qi4naGY8KP8clWrakm1w6e3EcRQ/Hl15LHD4UGRslNzRHM51UXAtNAmta4noB4qFhpDbfPXrp5+Kot7t7GQQvhic4zPDmOGtMa68zteZB0A8+STG2yRx6+mWvMUIQvQeaChCEAikJWgaEIQJNASQZtScm0pOU+hjSE0lAEJoQJFJoQJNCEAgoQgEIQgEITpAlkEqRmQenbk7wxzYNmFfpNBnyXwkicS9wvhYvnyAPWrWXdxryXOJIvutBrj1IXlOxNo9jiI5B91wsDUlp0cK8iV7jKwujtgLh82gJsVfKuIWbkx1dxt4OT1VTvFs0iONuDuNzW5e6TTtcwLhzo3rxGbxpc1s/FytmcMRTCDRLiG2eNkk6q3xrhLmE8s0TDYYIKqgdTIS05iemgHiqmJmBjddS4h4OhloMHTuaZvXRRPDtZ4u/8unn3himHZlzJAReW2uo1pwvXxUGeGy3StBd8Qcut+Oq2YaPtRZHHgOAA63zKkiC3kH7p8tAPbh+C51NbcK0kWdOd+Zul5jv5DlxjvFrfwXp0smWmjnQNEXxHAri/iXsk9rE8D5mOF9cpv3731C6cfbL/ALZOXvNuDQhC1MwQhCASTQgAhCEAhJCDNqTk2pOU+gkkIUBoSTQCEJIBCEIGhCEFjsvAxubJLMXCOPIMrKD5JJMxYxpcCGio3uLiDQbwJIUn7fhB8uDcf+piXu/YjYtUJrAP/wCbFRezIZr/AO4FHw8DCwkl+ezlADclZdCXE3x5Vw5pJs2nHbEHLA4f/FJjHfhO1H9YGj5cJgx/lPf/ANyRyrxhD1WQwXj9Ff68v0r1RO/rNJ92LCt8sJhD9XRE/VMb3YkfK9rP0IcOz9mMLU+JhjDRGA7S35pC41d6F2UX5ctFpGDap+rJHXEt2+ONqvteIA6NlkaPZpAUd+8GJPHETnzmlP4uWY2O7Jn7N+T+/ldl4181Vx0UfFuNMbpTbrutB7xs24C3a9Sa5UovHcZupmcvaPY8Gx2LwWEdKbe7DtMjyLdJ/azRtLjzOVg1OpUXDbCgiOgaa0N6/wAfyVPJvT9lZgoNSH4GB2ljK8ulLb6tOf3AVBtTeaRrqot5jgVmywvVdNfHyyYzcemMfGxndAGorxF/7ilz2P26zNlae8b4etrim7xTSHK3ugmiddBZNfX6K7hgjhZne4cLc53M/wAclTKTF0xzud/UXWCNuDnHh1+q5rfTeYYmVrIzccQIBHBzj8zh4aADyvmqvbe87pbZFbY+BP3n/wCw8PfoqaJ4HFThx9+quXNySzpx8FjICDm5H6FRlbMm5EadD0WifZ16x/qnj6dfJaGaVAQm5pBoij46JIkUhCAgEFCCgEk0kGbUnJtScp9DGkIQoDQhJAyhCEAEIRaAQhCC2fX2CPqcVN7Nhgr9spbKhDi0ONNLwCegJAJ9BqjENrBQeM+KP/4woH4FTdiYPOxoAsucQPV1LR8bDqz05c2XTjt2/wARtj4KKOD7IIQ8vfmETs5yACi45nc6r/F0We6Jw8ezMQ58Ub5QZ9XQOlcB2DezAkyEM7xJ1I5+aq9p7Eljc0TSGRxaSLfI8tGYijnAI4XSsNn7lGTDunzxty56Y6y92QWaFVyPPktufx8bxzqy138s0+T+e5NqPdSCBuMhOKBMOY5qzXqxwZ8pB+Yt4Kfv59lkxQ+xtc2NsbWuvMbkDnFxBc4kinNHGtCrHYe7LZ52ROdkDs2tZuDSflvwWe3N12wTuiY4vDcveLcupbZFa9V2+nD7fPfXhmvPl9fVrtvylYjfOE7Fbgw1/amNsXGOgWva5zsufNlIBo5eJpeafYWvxUEbiWte+NriOID5A0kXzpeqw7k4eSFmWR7ZnMa7vAZASA4gtDbqjxs8jR4LzTfjZkmFxTWuFENBa4atJa92rXcDWnksPLeLoyxwvfbbxzl6scs52sXfxJ2IC6CaAHsI4osPqbMfZCoy48w4c+oPULncflkgY9zmh4BDhYskEgmvHQ+q9M/op08MkEjgRJG02ARke5rZGmr+64j0HivHto4F0Ur43inMcWuB5OaaI8fNeZhertfMelyyY38fFTW7SZG0ZAS6tb4X+agYrGvkNvN1wHIeQ5KOmukkjhcqyWcTbKwAU6COlZW1lHGpBYAEuCwJviiGb25+IBHjy8jxUSTZV6tJHg78iFL7bw9E/tHv1RCnlwr28WmuvEe61K++0a6anxOgQ/Csf8zRfVun80TtQoKlYzA5NQbH1CiosEJIQZsSchqHKfQSEUhQBFISQCaEkDQkmEAFf7j46CLGNdiYmSsLXNAeA5rXurK4tOh5jX+9fJUCut0d3ftuKbCX9m3K5731Zaxg1odSSB6quXhfD+UXfxJghY/DjDsbGx0ckmVny5nyZSQL00YNBpopu6GGc2GGRlZmuztsWMzZCW2OYsBP4i7NwkUEDIXudJGSwl7w9zmHO8k1QsOPEAcaK7DcjZOXBYV9XcbXUQSDmJIsC7Go5HyWv4Ocxtt/TL/yWOU7Ttu/2PHyyYqQPkAFCgAG+tloF8B5KbhcPIInRBzgxxNgEAU75hVXR1vXmr7DYR0vee1rHUO60OAHh3gLPO/FWceyVsy58dSa8PKnDn1WyuTh2a5rg5pLXA6EEg+7SD7ELP8AoouJLiXEmyXFzj7uJPhqV2LdlhbG7MHRc78lafFy1rfZxOIrSFtROaGlrtbcP73RwvQ66Uo8uDixbXYfFxhx4jU307SN/EHxHkRyXV7xbLj7IOeyy1wyuBpzHO0u+hoAjgdPBc7E8OGSUAObqHA0f0mn8fLmvH5/57nt9L8a9XDJlPHZE21s58Ej5mOuJ3ZA180YbG2PvAcQcjTmHC9QOJ89+IOBBmbOKIkblca++zT6syfqleh47HdmQJHFzTw07pscHDkSPQ+GqibQ3dbiYCxtAO1jJ4NkbeUnw4tPg4rljlrLbpnhvDX9njbsF0WAwRVlNE5jnMcC1zSWuB4hzTRHoQsC1bGBFjwy25VtKAKRDUQgrMC0PYg1k0gfVa38Q31Pgs3Scggy4Jxu1tah9Fm1yIZYsAtrqP5KnpWbzxVdJxKJjBNFpIlk1Dk2pOU+gkkIUBoQhAJJoQCEk6QC6z4aQtOMeZHZY2wSF9OykjMwVfLUj0BXJro9yRmlmiALnywFrGgXncJY3keGjXG/Aqmf8a6cf84tfiJvRHiuxjjbQhLspoN7hAAAHIEi68PFezbl4Otn4QVf/DQfWJp/NeE7/wCxH4fFgOLCHxsc3syXAADJlJIGoLfqFObhsfLHGHSyZWsYGAzENa0NAaA0HShXJX4vHZT5N3l+T37EbXw2HoTTQxE8BJIxh9ibVXtX4n4DDuydo6ZwsEQAPAI5ZyQ0m9NCfFeJQ7nTE6mME8e8frTVNdue9lAvbp0zLt01n6sJ7en4X414M/PFOzS7AjfZ6aOC0Yj454VpGXDzuHMkxN9hmN/RcBht0c1/2leQtL+pbc2sjj/hA/NR0X9H2YT26PeT42iaF8UOGy59C6V4dQ6hrK716g3pXAqRsXGNxkDHl1PFUR91w0II5+X7lx20d0GNFtLifMD8lWbtbT+z4x0JzFjn5QAdc+gFVxvh7LjzcfZp+PzTeo9BmdnzRStymxqDYv7rh4eHmrPZMZjuN3ylt2OWmhHX81rwUbJHNcRehF86Pj7LDeDFthw7wTTrJZXQa+oIvyKxaeha8r2u8nEzFxBcZZLI4EhxFjw0UW081kk8SSfU6lKltkeZbusShyZCFIQCCmAtc5oFBrboC48T9ByWuIXqlLJ3RZ4rF03AN1QbHO+iccngtccfXX8P3rY+mi+qIYZ7sH+NVDxA73spDNdfFacVxHl+aJaE0UkiWbUnIahyn0EEISUATSTQCEkIGhJNALo9xNsuw2Je5gBc6CVrcxoAgCS78oyPVc4jMRqNCos3NJl1drbePFyPxDjK4ucANeoc0PBHgc1+RC6fD7aOVovg0D2FLmN5a+1SDoI2/qxMafwU/dfYWIx8piw4aXNYXnM4MAaCG3Z8XDRdOPt2jny/n3rpIdsmxqtku2LPFcltaCXDTvgkrtIzTsrg4cA4U4cdCF0+8/w+xOBwzZ5ZWOc97GsjibI8nM0ucS4tAFADrd++jrZrxbSINt1zR/TuvFaNztxJcex0kk4w39qI2h8TiXvc0v0AygCgfBUuyNgzy4qOF7ZWMfIGGTI4hrSaLqNXpqovLO/9EfRb/wCrvFbaBHFUO6VSbawxOoOMjPmBKD+St/iFucdnyRtikfMHMc9xc1rMuU0OBN2PalTfDr/3XDHpIX/qMc/8lyz5JnOzvx8f1+XSbP39jYAx9gAkd0WRlJAF+NX6rHeXbv2qN8lU2OKm9ac5rfzXEYfC53Cru12k+EY3AziQ5R2bQ0j70mcOayudlnoATyKx5SStuOWVxrjPtZ6LA4knotTm0UiV2Z27tymyc2tFrZCNVKEntFoxb+6fL8f5LIusqPi3fiPwQOc0AE4W6KMXWApkbdAiaza21HxElnwW+d+UVzKhsFlESJMY0C0YxuvrX0H71IjWvENsO9D7IISEJIsyahyGocp9BWhJCgCaSEAmhJAJpIQNB4Hy/JCCgt95h/xuJHITyj9V5b+S6rczfbDYCQuyueDHkJa05uIN6lvTmuex8UGIlfMMVHF2r3SGORmJL2PeS57bjjc1wDiaOayKsA6KP/R2GHHGA/owTO/ayq2Odx8K54TKarsMT8TYXSvk7E29xcTlHP8AzAp21/jT24a1sMjcv/S1PDQUa8lwceBwh/8AkTn9HDM/1YgfgtwwuEY1rxJiXDX5Y4GkEGqIMrq/erXmyrnOHDw6nA/GSWFrmsic7Mbt8urTVd0Bmn7guej32c17XsjpzSCCZHWCOBsNBUEyYIH5MU7/ADYGf+JyX2vBjhh5z+liWf6cMFW55Xf9V5x4/wC7T9t7+TYqTPKxhNZR3pSA3oLdfMn1R8PXVj2uOgZDi3noA3CTH8aWgz4YHTCD/HPK79gNWvEbXpjmQwxwB4p5Z2rnvaCDlL5XuIbYBptWQLuhVZ+ltRYbJkgjZ2khND1JPQDSyqrbG3X4h4Pysb8jAbDR1PVxoWfADgAqnMs2lUmM3te5bmk5hDxXP+PotD2FpopM6qwixDSKeB7fxSup4V9rZG9TnbNa7Vrg3peo91WzRlrqPLpqER5b2FRJ3cfNSGlRS5ExkxtuA/jRWLBQsqLg49C4+iMXNy90GqWTMbWcLdCVqY2ypVUEKzYFjl1I6j9ybX35LXiHchxRGkAoQ5JFmTUOQ1DkGKEIQNK0IQNCSEAmkhA0IQgEIQgnsAbGD6+6hl5FpoREYkpxfMPMIQiU18mpWh7kIUIjW5mlrFpQhSlKij0W1kICEIid2QkIvooLnoQhGbH6FLDQ5j4Vr7oQiUrEy5Rp6eChIQhEiBqzckhENrAosp7xKEIRFQhCJNqHBCEGKEIQf//Z"/>
          <p:cNvSpPr>
            <a:spLocks noChangeAspect="1" noChangeArrowheads="1"/>
          </p:cNvSpPr>
          <p:nvPr/>
        </p:nvSpPr>
        <p:spPr bwMode="auto">
          <a:xfrm>
            <a:off x="63500" y="-838200"/>
            <a:ext cx="2628900" cy="173355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29034" name="AutoShape 10" descr="data:image/jpeg;base64,/9j/4AAQSkZJRgABAQAAAQABAAD/2wCEAAkGBhQSEBUUEhQWFRQVFhQYGRUYFxUVGBYXFRUXGBUXFxgXHSYeGBwjGRQUHy8gIycpLCwsFR4xNTAqNSYrLCkBCQoKDgwOGg8PGiklHyQsLCwsLCwtLCwsLCwvLCwtLCkvLDUsLCksKSwpKiwsLCkqLSkpLCwsLCwsLCksLCwsKf/AABEIAMsA+QMBIgACEQEDEQH/xAAcAAABBQEBAQAAAAAAAAAAAAAAAwQFBgcCAQj/xABGEAACAQIDBAcEBggEBgMBAAABAhEAAwQSIQUGMUETIlFhcYGRBzKhsRRCUpKiwQgjQ2JygrLRFTPh8BZTc6PC8WOT8iT/xAAaAQACAwEBAAAAAAAAAAAAAAAABAECAwUG/8QALREAAgIBAwMCBAYDAAAAAAAAAAECEQMEITESQVETIjJhcfAUUoGRscEFodH/2gAMAwEAAhEDEQA/ANxooooAKKKKACiiigAooooAKKKKACiiigAooooAKKKKACiik7uIVfeYDxP5UAKUVXtq7+4PD6XLyg/ZkZvu+98KqW0vbVbEixad+89Qerdb8FAGnUjdxiLxYCPX0FYftD2n429oGS0P3RnPq3V/BUBitoXL3+bce53MxK/c90elTQG4bR9oeDskg3lZh9VTnb7qBmHmKrOP9r3KxYY97kWx6DMx8wKzO3oIGg7OFKA0EFk2hv5jb37UWx2W1H9VzN8AKZ4XeTFW2zC+7HsciD3ZlAZfI+R4VFg11NSBue6e3hi8MtznEEGJkEgzGkghgY0lZGhFTVZh7JdoRcvWSeauB/EMrehtD/7K0+qkhRRRQAUUUUAFFFFABRRRQAUUUUAFFFFABRRXjOBqTFAHtFR20N4LFhc126iDtZgo9WIFUrbPt02fZkI5vN2W1LfE5V+JoA0auHuheJA8TFYHtj9IW+8jD2FQfauMWP3Uj5mqZtP2jY/ETnxDqD9W3FsfggnzJoA+mtqb3YXDib15E/iYL6BiCfKape1vbnhLciyHun91SB6vl+ANfPhuEmSZJ4k6k+dKI1SQadtT22Yu7ItIlodpJdvhlX1Bqq47efE356W/cYH6obIv3UgHzFQStSyNUgOrenDSnCNTW3Ti2lADhGpZGpJEFLpFACiTTizakgEgSQJPATzPdSCtS9i2zGFBY9gBPyoAVxdkI0K4cfaAYA9sZgDSYNcXD8K5D0AWHcnaHRY+yeT5rZ8wGX8VtR/NW6A182LiChDr7yFXHijBh8VFfRGyMULlhHXUMoI8I0+EVDJHlFFFQAUUUUAFFFFABRSV7EqgliAAJ15DtPd31U9te1nZ2GkNiEZh9VD0h/7cgeZFAFxri5eVRLEAdpIHzrEtq/pFKMww9l3k6F8toAeAzMfUeVUPbHtdx19y4a3ZJ0zW7a54HAdI+Zh5EUAfTmM25atqWLCBzER94kKPM1UNpe2nAWQc1wM8nqWz0xjlJTqT3ZvOvmfH7UvX2zXrty63a7s5/Eaa0AbVtn9IxjIw2H/muNH4U1/FVG2v7Wto4iZvm2DytAJ+LV/jVOr2gBbEYp7jZrjs7H6zMWPqdaTFeCultmgD0UopoWzTjD5VYEqGAIJUzBA4gxrrUgcJTi3bNOre1WAIQKgZQpCqNQARxMnXMZPOe4QjbMmBx7OdBAolqnNsAU5we72Iue7aYDtbqD8WtTmD3Fcx0jgdygsfUx8q2jhnLhFHkiu5Ao1L2pJgAk9g1Pwq8YTcS2okrmjiXcQCBJDAaAjmCNKkTgbdkLwUNGUBcuYEkAjkQYJEkaamOV/RS+KS/kp6j7IpeF2Dff6hUdrdX4cfhUmN21tqGvXYB4BRx8CePpVmxUynRRBILuBIRQrPcgOMxICGO0g8OFVrG7SLEuQS1zgrSejURlynukie89tC9OrS/cLm3uPMFhsMrGVJAgdcZoMxOn9qsVvqxAAU8CIgjuj5cRVSw9rFOC0MwJWer1WOmUGdDMgeYqZ2DtHOvA5bh1JgBbmuXL3yR3kEirYszg9919NzWWGGRbWn232fy7U/72K9tuxkv3F5E5h4Nr+fwqMD1Yt8cMQ1u4QRmUgyCOBkcfE+lVhm1rLNHpm0Vxu4pi4etn9lW0ukwCoTraJTyQwv4Oj9axDPWh+xzaeXEXbRPvBXH9DfEWvWsS5sFFFFQSFFFFABTbaGK6O2zdkRPCSQBPdJFOaabWsZ7LqeEa+AIJ+AoA+Ud+N/b+0LzFnYWAxyWpgRyZwNGcjUk8JgQIFVanG0MG1m7ctN71t2Q+KMVPypvQAUU6wWB6SSbltACB12jjPAAEmI+XbXl60gC5SSY60iADPAa6jvoAb17lrsV7NSByLddBBUrs/dbF31L2cNedACS4RsgA4nMer8akcBuFfuGCQO0KGusPEICB5mrRg5cFXJLkrYrqavmzvZ8putay3LlxDDB2WyAcueIEser1oE6eNS/wDhKYS90fRWlbKrSuphv3m606c4rfHp+t11IylmpXRn2C2Dfu+5acjtIyj1aBVgwXs7unW7cRB2CXP5D4mrmt80spmn4aCC53F3qJPgg8JuPhk97NcP7xgeixUzhcJbtaW7ap4AD5amlIroCnYaeEeEYyyN8seKqkRxIzTGmgQMCTDKZmQNIUGdeqO/pmWOErJB0aZC5MoMm2As6ZpzAk9pYkn0+VAWTHPs5+lZPS/nk+b8foT6v5ULX8VIjUxOUnQqC+fUyWY9pJ1ME6iSi2IJnQAEzpPaTxOvEn5U+w272Iue7ZfxIyg+bRTSzhZJ7p+Bgz6GohjwR+Gtv1Jcsj5PFctmBY9Zbiz2F7bIDx5SOzhVb2jtcmyhVF6oyFyoDhhEhjJkCOB4E86t9rAKRJcKCwAk9kltYPcPOojaexHtXOmw7JdJENaY6d5BOh0nmDJkzSmpipu4/Q2xNx5K1Z25c6MKbrxABCgKYViyg3DroTI7NOwVK7p3LPXF5WaCuQDpNSdIhYXkPebmKd28NdLgf4ebRYAl1C5hz6uaAJ0EzwM0rtfCXsOemNv9ddDBVHC0IjO5P14JAPAanUwRzxlyXAnt60CmJKgIpazdFvMrMpUdG5YKTlBzseJ4xVOuvU9gkW1ZdXKhrujEFYCg9VARpq0MY+yvYard06eFVZZHfSVO7k7T6HH2G+0xT746v4xbqs9JXn0soQynrKQw8VMj4gVBJ9S4Pbtm5EPBPJuqfjpT8Gscw+2xcOnBgrDwcBl+Bjyqe2Rta5aYFWOXmpOh/t40os1OpIc/DXHqizRqKRwuJW4gZTIP+4pamRTgK4u28ykSRIIkcRIiRXdFAHyd7V9mG1tJmIjpkS4f44yXv+7buVTq3L9IvYYCYfEKIyu6NH/yjOPxJcP81YbQB0hqa2TuxdxCG4mUIDlJLAagAxB8R61CKase6W2Dh3dtTlQsq8s5IUMfAH4zyq0eSmRtRtEgdxOjXNecgDU9UgAd/YO+al8Dg8BhWtt9JU3j0bqER2K5kzLmfKwXiJENx4Gn+9u1sO9knDugu58LetKpLsUu2ct6y7a+7cBYhiPfjuqJsXsMbc2mtDrOChlWEARlS0pdwQx1giVOtaOKQqpSfO/0LQd9WuzNq/ihCxmuMlkGWBH6wICIya9Hxnzr+x8fiMMbpF20guH3TnvZACYgBlQmCBJB92nq7UmRhdnEgSEfEPIOh1a2QOBKnTv7aisZsG/ibhuYi6ikwMtpNAFEAAaAaDvrfHhlLiDf12X9EylXdL/Y7xCG7lxF25cu5hdbpC/RIvRi1ZudSwJBjoEy8WlBrNSWK2euGCKtyyWLENbtgZlgCC0ksZ1GoHCo7Dbs2lQIxuXEBJys7ZJbLJyLC65E4/ZHZUnh8EqLFtFVf3QAPhT+HT5Iu20l8jGeSLVK2OLR0pzbptaQnhVg2fsEuV4azxYDNpy7hpJH2qelkhBXJmSi5cEbXtXXauybYww6Hre77gDAlfekjvJ49lQS7Mc/s/MwvrNZ49VCatFpYmnQ53NXDuby4hU6gRwXMLlOjTJjQ5eP2qsCbwWvdwVnOxnrKhRPEwuY8ewA9omap9iwcLiLdy9ZZ7TBkYKM4J95Zgxxk6xwq1YTea7dC9BYREOil3TXX7AKxoDqCeVcXVJvI2uB3C0o0xlj7GJu4jDpfLMl337KMUFtQDLP0cysgDrPrmgcDNd3j2V0GOuqOqr/AKxI7HEMB3Zsw8BT/E7ax1xriNiLdkqTooCiEYq7SetGqEdbg3PlV7+1sO+Jj6S2IuEQModwAq/WuOQOPZMk1XHJY/dJ0qJ6HkfTBW2x0bGgBY6cBM8Ty7Kk7N63hl6W8AxEZVJAUGAdSdC2oMcBOuugo+J9oTo3/wDMiWyCQLhi6/ZmGYZV8lPHjwqtbS2rcvtmuu7t2sxbiOU8OHLStMmqT2gStM1vMu//ABHcxF8m3dIZQxLgnSerJYciWAkds8BUDiMfN9szFhOUuxzE8jqTESDEcgK93PxqDOhJW4xBDAiYAPuk8GALkCYbQUyxWynt3ejiZ4EaAzyMxGogg8CDXK9ecszi+3HzOt+Exx08ci3bu348I5ZitwydQYk6+Ezyikb56x0ieXjTrF2ZKvPEANGskeHH1ptj1GVSDJ1BEQR2c/GmKpibacfmSG7W7LYoyTlQGJ5k84nh41Ysf7NbeQ5LjK4GhPWU+IgH0NOtziFw1uOMsfGXNWTFXuqSSvA6cz3ClZTlb3G4Yo9KtclC2Pca0FtXRle2Wtnn7pzIQeYKXBB7BVzwtyoLefZxcIy5Rc0ElgoJUGAWOgmSJPaKc7AxxuW1JBBEgg6GQYPxrHI79xvjXSunwXnd7a/RNlY9RuPce3+9XD6Qv2h6is3tGnGY1eGVxVGOTApOzRKKKKcOeUr2vbG+kbKvqBLKhuL42v1n9KOP5q+Uq+2doWQ9pgRIIMjtHMeYkedfGm3NmnD4m9ZPG1cdPEKxAPmIPnQAxp/suDdQMWCsQpKkKYPedBrHGmFKW2jUcRw8eVSiGrNU2Fu2t3MvROuVZLPljKeYIhWHGToPzm93sRYS4qdGMrFlRhbXKzDQhSvUuEdnKOetQeINy79HvC3dOGdVN5LajMyODnyz1SCDHLXXlSe6u7F6+9kJh2C2btxjecsc1t4i0VMLpqYHNmOkmmrlOPU72EXFJmvtsi9eZMtnoLaDQZwGOvEhRpz++1JbR3AN3U3SG4nKogzGgBOgkHv14mp6xvHaLZC6m5Ei2pLOV+0FHFe8SB20hiN9cKhId8pHEEQR5HWe6qRyzW8RlxjVNlMxW4rJPWnjxXt8Ka4bZdq0f1sMfsloHmBqfOrLiL1/EZmGJXo2mBZAaF10ZmGZW/lqCu7Ft23/AOZqJLOZBMaQgniGPDu041Ev8rFScHbl4QR0cmrVJEtbbDqshEAGuiqRoPDs+dZtjdrs8uzuodn1MBkQ5V4rplWAZ0HW5VbLmNtq5tAHM6lQQQgEA5mkwBppw1OkGaqmHwaWnzKl3PDKQyyoBgAgkAZgY11A5QetW/qPLHZV9TH03B+SybF26yol5ne8OqFRBmyoFCwEIzFmyycggDMRMyLbs7Yd64yuby5NTEMWhtQGXQKQI07zWXbMa5bQjoylws83LRwyMwLMVnr6dU6in2y72JsybKXySpGY3rIMHsVGIPmDxrKEZJPfk0at8GlbZCYVQc7M7DT6i97MQD3dUan4is4jeUKxNpVUkQXgSf7VXcficW+txUQ6dZ3d2OnZCg+tMfod9vrX27rVu3ZH3nzmmIyil7tyjg722HeLxZ6bO50bU+YCNPd/l1R9lM2HxDE5MnXQ5mXVM31YMk6DQcatWD3OvMSbtk3NP2t28QCeJi3l9Jil7u5z6BUtLH2LQHqXJJ86wzxjmXS+BjTylgkpx5KTiLFsuejLFDqFjrDunn86Vt4Bm920xHLNofE1bLu6t6OtdKjsXIPlFNm3WuH61xvE6fOojihHyy08s5Nvgh7Wzro1GVD8PDQCu/oIJJa6CT9nKO7t08ak/wDhkrx/MmuhsgL9Un4VslFcIycpeRguHtqMpbMJn3i0GI+qIpPH2UNl8i6iGnLB6p11JnhNSJw0cEb5flRbwvEHQEQdZ490VL3VUiq5skN0bubDATqrsNNDrB/8qnbKDj8f9apm5WLyX3sN9afvW5B9RPpV1RddeXAV5/MmptHdwSuCGO8CTaI7qa7oXs1k6cGI+NS+07Ba03cPH41BblzlYcpPjM/6VRcGrLnh001pWKTwx0pWakoaLRRRXSOQBr5d9t2yOh2ozAaXkVvNf1bf0Kf5q+m8ZjUtIXcwo/3A7TWCe3DELikS+qx0VzL35bi8T2da2PWo6ldE9LqzH66Q1zXoqSDc/ZPtAXdmhMil7FxrYZnABBOddB1hAdhMRp3Vd8fbmy6F21XKwQk+9AZQxA4gkAjtrCPZ3vJew73bdoErcCu8LnYLanOUXgTkd+OmgrR7GzMTtOyMwFq28EEl71w5GIXqyEiV45VkERVlOS2RHpr4nxZ3g9kYfA3LV43puAOczuFYwpZsqgxGTpFBj9oe0Q5xu1cJi3DJYuYl/tKjDT+OV0059lSGH9mGFt2it2ZYABiSbkqBBRU4tIB504wuOTCW+hC5RaXTLDuAW0mWIQcJYyQWAYAkM8K0vBM5LJu22/v7olNkbNXos2KtpbEAW7Kk/q7YnjBys0mZjTTU6mq9d3gt2rhzXFWyeBZlUZo60ExI76j8Xt171u4ysHyhiEU5szKpIBOsnhx7dKyy9vQbj3T0fTXbqZASstbBn3AQY0I4AcONTGEZJu/+kK0bbs7beExBAtXVloy6lQxJIhT7rHTh4aU/xGyQB73ooPzj5VkO6G7+0L2Jst0NyzZRwxZuqAJkwrcT4CtubDFuA0qMnQpVjbaJjfcgmuqvFQf4gPkoFNXxqOcpTT91nUelNt4ttWLBuKzgvaQuyqVLDUBVidCWZB3Zp4VFbp7+qcPfuHDi5esgNlTRnQ81zkxlhpjkJA1is/dVorPLGPzLfhN2LDrKWoPawYDyeY+Br07nMokPl7c2Vo8xpWZ7Q9sG0sVIwtoWU7UTpWA77jjIPQVV8UcRiAHxWLa4pbLLXLl5Q32SR+qU92YUU+7/ALKubNpwl0dMtrMGYnKCitcWYJgtbUqmg+sRUrew5A1B07OHqawrd7aj4O5mss1qTGZsuRo1y3ApOUcwesO8RI2XdvfxMQBZvQl6AcjkMHB4Naf9op7ZJ7zxqfxDg6ZR5adTQyxuXtHzNRlzGAcB8/yq9YjYVu7wAHhzqDxu7GVoGp7CST6VtHUXwzSPTLgrFzaDcl9KaPimPaPKpzaOymXkPmfQVG3MEw4jKDJknkOcVp6kmEumKtke2I11PqD+Ve28RqNV+VJ3bqZlXOCWzZdILZfey6mY8uB4waVezl4+QM/nVvUaKxaluip7duGxjukXmUuiPRh6q33q0e0waCOBEjwPCqHvtgf1dq7EQxQ+DCR8VPrVu3dfNhLJPHo1+Aj8q5urW9nQ0sqtE6oBUiq7gLPQYh0HBjmHg3+oNT2GNRe8GHYOl1BOXRv4ef5Gk0PE3hzTmmWAuZgD20+qxRmh0Gimm1cR0dm43YrR4xA+MV0W6OUlexne8e1Wu3GYnqgkKOQUGJjv41TnwH0p3tXJ6Jllo4jK6ssd8j41ZLyTUNhmyX2XmVBHeAdR8a56k76jrqC6eke/8C4MWoGHtkcyQSfvcazTfrcsYQi5Zk2WMQdTbY8ATzBgwe6K1uztJAvWbj9UcRTDaGETE23tMDkdcusEjmG8QYPlW0Z9L5MZYlJNUZLuJtRcPtHDXH9zpFV/+nc/VvPb1XJ8q+icXtj6I2VbgVWPuvlNwSSS2vuT9p9JOoElq+XsXhGtXHtvoyMynxUxW57sYR8XYtXYnpEBJ7+DGf4g3Gm7o5vT5JTH7XvXCejs3EDDW4VuM7jvYA6dymKZbO2fJ0MNOkGGnt4iKtWB3SQcQhb+FSflT59yUYklzrxnNmOkasGE8tSJMaydaq7ZPHBCYTdTolzpMgTDFmhUUwoZpAUcgZA1jLJmV2TsZcoZbaIWzTlVVkqzKTprrE8aeWtz7a3TcLuZVFy9VV6pMHhM69vb21JreS2AqxAEAD4VXpSVIhCVjZcGfypybCqOsaaX8cTzgU12hjFt22e42VEVmYnkqgkk+VSqRJA71bBw1+4koBmN3NCqOkBQA5jxMAcePZVf3a9ngwly5cV2fNoAQBlSZA0PWbhrpw4VF4Dfo4nEXr2qWbQCWkPHrnrO/wC8Qo05DTtJdXt+yD1JZpgdk/n4CqTTXUm6s52SMp5HGNu/BHbzezC9cxZOFysWUM1tmKi0zCBdSNYMcBwI4EGKmsB7KQha7jLqqjFma2jQhJES9xwASJmQiweEVV8TvpeBa4l5leACykSq3CAJzKeJiPUcqrm0trh2zX7puv23Ha6w8MxMeUVg8jXtjf7GsvUwpQmnfb7+2aJdxWxcM+VbX0goAVZZxCA8MoLtkVtJmOfGaa7T9pjGBh8NZQAEBro6VhPGFXKq/eNZudvAnLbQu3IQfguvypz/AIPjWGa4FwyHndYWifBDNw+S1lKMuZbfVmElN7ul9SxX9/r8Zbl8qOrwlB1mKk5UiQNDEzAJ1imGwt7GOIDHMyADpNCMstBBYd3AkTJPZTHBbAs5uszYhvO3b+fSP+GrDith3BYzMBbtLqEUBE7JCjie8ydeNSoqW0E2/P3v/BE9bixY1jilf5q35/f9ODV/8AugTbuZ0IBGbrSDqCDx4VR/aPsq+FtsisEBy3skkhJnMvPgWHpVo3A3nP0K2j6tbzW5/dQwv4StW0Xrdwa8aci5Q5R0qWWCfk+fpvY/HW7i2lsqmUZUEIih2ck95LkntJNX/E2AeIbxmrbt7Y2HWy95lMIpY5RLadg5ms+OMvM36i2yryN5h/Ss/OmFlUvhWxmsfT3Ge8exulwl4KGJVc4kzrb63yBHnTndJJwdj/pr8ql7OLdYNy0SrAagSCDx8ajdy0y2Gtn9jcuWxP2VY5T90rS2ppxTQ5pnUnZNIoFcuZ0PClWSkaQOgc4JMhKjgDp3A8vKn9NLaazTmKlAzRqhN7r2XDEfaZR8c3/jU3VP33xnXS2PqgsfE6D4D410MrqLObiVzRWCs1WN4w9u9auAdUEqfA/6xVrUSKi9t7P6S0R6eNIo6iELV0MAaWsnWonYV8spUxI0I76l1FULma+0zBBMZnH7W2rH+JZQ/BV9a0r2G7U6TANZLQbN1uHHJcGcfi6Sqp7T9m5sPbvAf5bFW/huRB+8o+9TL2NbZ6HG3LUwL1ox/HbOZfw9JXQxu4HJzxqbPosY5LS8Pymkl2wWJ1gf751XwGc68Py/tS9pPhw/3zqHPwZ0SeI2gW4GfU03e7Jrm1Z1gHlJ/PiP9zXhiNIM88x8ABFRYHXSVRfafvCn0K7aR8zs1tHyyVWWzFWYdUEhD1ZnjpV8sYfU/wB5M8DJrNPbTi4t4azwl7rxpwUBRw7c7VvjVyRDM62NjCpdftAH7v8A+qcthLl1/wBW9pdGkXXyqZGUgBpUmCe/SoQXshDdh18OB+FWjZBXL0jcBHxrDPCTzXHuIZZ5MGX1Id0MxumTHS4oGFCgW0uXTlGoUF8ix5mll2VhbOvQXLx7b1zKv3LIB8s5rRNhbqdPbznSVkTynhoO6OfOqPvLg7tq81p+HIgEceHh61pLS5mt3X38hSGry55dLlQg+8j2wRaKYdT9Wyq2Z8WXrt5sag8RtoSTq5PEnn4k8ajLlmGM6+f5n+1ex4eg+Z1rCOminudCOjjzJ2W3d7HZhPDwrYF2nh7uHVZAzrljmJEQ1fP+Cxxt8Ke3N5yBAY+tdHTyjjFc+h637djcsZsmxhcKgtuAZJ05luPyA8qYYPahMQ2vnWMjfi6CD78cm90+I5/CkLu+2LPu3Oj/AIAAfvGW+NTmlGW65GtNCeNUz6XXaSLYYX3VUZSpZiFABEcWgVku1t8sOjEfSQ8E6WkN2ZUggnMEOuXUOcwmSNAMrxWLe62a47O3a7Fj6mkawGXuaxe9uhSyLWHwoOWYe85biSR1UAnjxzamdBwqa3P2m19HvOUL3Hlsi5VnIggCTyA151hmatM9lOPDdLb59R/UFT8h61hlj7TbC/caOy0mVp1k0pFhSLQ+mJLpSs15lr2KCxpVZ7vGCcVcntEeGVYq+4q9kRm+yrH0E1m11yzFmMkkyTzmm9Q9khPTLds4SubiCu2FeNSyY4U7D4YWccVGivy5A91WMprUHtxYv225l1+cfnU6wmqy5LnGLwC37L2n911KntE8CO8GD5VkGzc+z9pWzc6ps3lzdhWYYjuKEnzraLNo1U/anu4Hw4xCjr2yFY9qMYE+DEfeNMYZU6FM8OpX4NWS8qyJzGe/1k0qpywCdZmQRJ8B3aVXNz9ri9s7D3SSWNtVYydGT9W2p5ypPnTva+3vo4TKjXXMwoZQMq8XdyNBJA/3NWp3QmTypEgzmPCOJA5cDz/90i5gTBnSeMjuH/qqZf27j7xmbVidOqpuPrym5pMHgFn1pPY4a3iEuNiLl1iYgucrBtGGVerEGZA5TOhy7KD5YWi/pcOWT1Y04Tl7OfGsQ9reNz48JytWlXjJJYs5J7yGXjW3dHmAGs8wANO2D3V85b67RW5tDEvIg3XA1+qhyL8FFb4fiKMhnWRTnY+IYDI3uyCNeY8KYXMcvKT8KSOPblA+NWcl1WVlFSVM+hvZ/txWthJA0GsyRy1k6VUvavtTDi91L6O0aqrB4PflmPOsifFuRBZiOyTHpwpGtp6i3aXYQxaFQl1X3Ht7GAkwD8qQOJPLSka8z0qdE7ZyeJrmuC9eFqAFJrw3KToqAO89czXlFAHtWXcHa3QY22SYV5tn+b3fxBar+Gwj3DltoznsUFj6CrFsz2dY+6wC2GU8p0P3RLfCoatUTF07N0s3JWuWM00wWAxNmzb+lJlciCRwYganunjB76VF6ufJU6Z0otPdCpomvM9c5++qlzSb1sMpB4EEeois7xOHKOyNxBI9K0eqrvfgoZbgHHqnxHA+k+lOZ42rEcEqdeSuRXhWuhXUUkPERtXAyUbsuJ/UKcRFOLyzp2a+lJAVDLWK2aW2rs5b+Ge046rqQe7sI7wYPlSNo1IWfdrSLKSKb7NXZLWJwl464e7mAmAFuDVpgwJQn+cVa9t43DJZVnxFuz1ZXO4UnTqlVJDzMEEQYPIGs59qOHuWXW9Zd7YvL0dzIxXN0fWUNB10J+7WYkyZOp7edORV+45010ujTcfv/hVBCvdunUQltEWI0E3DETOmQofsiSKgsV7Sbkk2LKW+PWdnvPBEESxC8JE5Z6zQesZp9c5q2Myd2vvtjcVIvYm6yn6gbIn3EhfhUHXJuV5noA7rwvSdFQB2XrktXlFABRXoWeFTuy9xcbiI6PD3IP1mGRfV4B8qAIGitU2N7AMXcg3ri2x2KCx9Wyj0Jq9bG9gGDtwbua6f3mMei5R86APnO3aLGFBJPICT6CrFsr2dY7EEZMOyg83/AFfwbU+Qr6i2VuXhMOItWUXwUL65QJ86mbVhV90AeAA+VAHz5sb9HvEPBv3Qg7FX83j+k1etjewjA2oNxTcP7xLfDRfw1plFAETs7dbDWFy27SqOwAAeggfCpRLYAgAAdgECuqKAEcVhFuIUcSp5fmOw99UTbewHw5zDrW+Tc17m/vWg1y6AggiQdCDrIrOcFNGkMjgZit4RR0w76kt49hdA+ZP8tjp+6eOX+1ROakJRcXTOhGSkrNUqP27hc9hxEkDMPFdflI86kK8IrpNWqOYnTszRhFchqebVwvR3WXkCY8OK/A0zNcxqnR1E7VnL1w1esa5aoLI7tU9sGmVunVtqvErIrXtMwefA3DEm2VceRhvwsawxm1r6I3sthsHfHbZuf0Gvna5xpzE9hLOt0zkmiipDZu7+IxBixZuXO9VJHmeArYXI+itC2N7EMfeguEtDvOc+iSPUir1sf9HWysHEXXc8wItj0GY/iFAGBxUtsvdPF4j/ACcPccfaykL95oX419QbG9mGAw0G3YSR9YiT95pb41ZrODRfdUDv4n1OtAHzdsb2D429BulLQ83PwhfxVetjfo9YZIN93uHsJyj7qa/irXaKAK7sfcHB4aOisop7QoB+973qanbWGVfdUDwGvrStFABRRRQAUUUUAFFFFABRRRQAUUUUANdp4EXrTIeY0PYRwPrVF/wG/wD8s1olFZzxqXJpDI4cBRRRWhmVne/B+7cH8J+a/nVWn1q/bfQHDXJ5LPmDpWfXTDad1I51UrHtPK40HGuTXbj5Vy3D1rAZOlpdDTdTrS44VZckCG08K961ct2xLujqo14spA+dV/YP6PEwcVdb+Fcq/HrH4Cr7uws4gTyVj8P9autPYuBHUP3UUvY/sk2fh4K2EZh9ZhnPrczfCKtVjZttAAqDThzjwnhTqitRcKKKKACiiigAooooAKKKKACiiigAooooAKKKKACiiigAooooAKKKKAP/2Q=="/>
          <p:cNvSpPr>
            <a:spLocks noChangeAspect="1" noChangeArrowheads="1"/>
          </p:cNvSpPr>
          <p:nvPr/>
        </p:nvSpPr>
        <p:spPr bwMode="auto">
          <a:xfrm>
            <a:off x="63500" y="-930275"/>
            <a:ext cx="2371725" cy="19335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29036" name="AutoShape 12" descr="data:image/jpeg;base64,/9j/4AAQSkZJRgABAQAAAQABAAD/2wCEAAkGBhQSEBUUEhQWFRQVFhQYGRUYFxUVGBYXFRUXGBUXFxgXHSYeGBwjGRQUHy8gIycpLCwsFR4xNTAqNSYrLCkBCQoKDgwOGg8PGiklHyQsLCwsLCwtLCwsLCwvLCwtLCkvLDUsLCksKSwpKiwsLCkqLSkpLCwsLCwsLCksLCwsKf/AABEIAMsA+QMBIgACEQEDEQH/xAAcAAABBQEBAQAAAAAAAAAAAAAAAwQFBgcCAQj/xABGEAACAQIDBAcEBggEBgMBAAABAhEAAwQSIQUGMUETIlFhcYGRBzKhsRRCUpKiwQgjQ2JygrLRFTPh8BZTc6PC8WOT8iT/xAAaAQACAwEBAAAAAAAAAAAAAAAABAECAwUG/8QALREAAgIBAwMCBAYDAAAAAAAAAAECEQMEITESQVETIjJhcfAUUoGRscEFodH/2gAMAwEAAhEDEQA/ANxooooAKKKKACiiigAooooAKKKKACiiigAooooAKKKKACiik7uIVfeYDxP5UAKUVXtq7+4PD6XLyg/ZkZvu+98KqW0vbVbEixad+89Qerdb8FAGnUjdxiLxYCPX0FYftD2n429oGS0P3RnPq3V/BUBitoXL3+bce53MxK/c90elTQG4bR9oeDskg3lZh9VTnb7qBmHmKrOP9r3KxYY97kWx6DMx8wKzO3oIGg7OFKA0EFk2hv5jb37UWx2W1H9VzN8AKZ4XeTFW2zC+7HsciD3ZlAZfI+R4VFg11NSBue6e3hi8MtznEEGJkEgzGkghgY0lZGhFTVZh7JdoRcvWSeauB/EMrehtD/7K0+qkhRRRQAUUUUAFFFFABRRRQAUUUUAFFFFABRRXjOBqTFAHtFR20N4LFhc126iDtZgo9WIFUrbPt02fZkI5vN2W1LfE5V+JoA0auHuheJA8TFYHtj9IW+8jD2FQfauMWP3Uj5mqZtP2jY/ETnxDqD9W3FsfggnzJoA+mtqb3YXDib15E/iYL6BiCfKape1vbnhLciyHun91SB6vl+ANfPhuEmSZJ4k6k+dKI1SQadtT22Yu7ItIlodpJdvhlX1Bqq47efE356W/cYH6obIv3UgHzFQStSyNUgOrenDSnCNTW3Ti2lADhGpZGpJEFLpFACiTTizakgEgSQJPATzPdSCtS9i2zGFBY9gBPyoAVxdkI0K4cfaAYA9sZgDSYNcXD8K5D0AWHcnaHRY+yeT5rZ8wGX8VtR/NW6A182LiChDr7yFXHijBh8VFfRGyMULlhHXUMoI8I0+EVDJHlFFFQAUUUUAFFFFABRSV7EqgliAAJ15DtPd31U9te1nZ2GkNiEZh9VD0h/7cgeZFAFxri5eVRLEAdpIHzrEtq/pFKMww9l3k6F8toAeAzMfUeVUPbHtdx19y4a3ZJ0zW7a54HAdI+Zh5EUAfTmM25atqWLCBzER94kKPM1UNpe2nAWQc1wM8nqWz0xjlJTqT3ZvOvmfH7UvX2zXrty63a7s5/Eaa0AbVtn9IxjIw2H/muNH4U1/FVG2v7Wto4iZvm2DytAJ+LV/jVOr2gBbEYp7jZrjs7H6zMWPqdaTFeCultmgD0UopoWzTjD5VYEqGAIJUzBA4gxrrUgcJTi3bNOre1WAIQKgZQpCqNQARxMnXMZPOe4QjbMmBx7OdBAolqnNsAU5we72Iue7aYDtbqD8WtTmD3Fcx0jgdygsfUx8q2jhnLhFHkiu5Ao1L2pJgAk9g1Pwq8YTcS2okrmjiXcQCBJDAaAjmCNKkTgbdkLwUNGUBcuYEkAjkQYJEkaamOV/RS+KS/kp6j7IpeF2Dff6hUdrdX4cfhUmN21tqGvXYB4BRx8CePpVmxUynRRBILuBIRQrPcgOMxICGO0g8OFVrG7SLEuQS1zgrSejURlynukie89tC9OrS/cLm3uPMFhsMrGVJAgdcZoMxOn9qsVvqxAAU8CIgjuj5cRVSw9rFOC0MwJWer1WOmUGdDMgeYqZ2DtHOvA5bh1JgBbmuXL3yR3kEirYszg9919NzWWGGRbWn232fy7U/72K9tuxkv3F5E5h4Nr+fwqMD1Yt8cMQ1u4QRmUgyCOBkcfE+lVhm1rLNHpm0Vxu4pi4etn9lW0ukwCoTraJTyQwv4Oj9axDPWh+xzaeXEXbRPvBXH9DfEWvWsS5sFFFFQSFFFFABTbaGK6O2zdkRPCSQBPdJFOaabWsZ7LqeEa+AIJ+AoA+Ud+N/b+0LzFnYWAxyWpgRyZwNGcjUk8JgQIFVanG0MG1m7ctN71t2Q+KMVPypvQAUU6wWB6SSbltACB12jjPAAEmI+XbXl60gC5SSY60iADPAa6jvoAb17lrsV7NSByLddBBUrs/dbF31L2cNedACS4RsgA4nMer8akcBuFfuGCQO0KGusPEICB5mrRg5cFXJLkrYrqavmzvZ8putay3LlxDDB2WyAcueIEser1oE6eNS/wDhKYS90fRWlbKrSuphv3m606c4rfHp+t11IylmpXRn2C2Dfu+5acjtIyj1aBVgwXs7unW7cRB2CXP5D4mrmt80spmn4aCC53F3qJPgg8JuPhk97NcP7xgeixUzhcJbtaW7ap4AD5amlIroCnYaeEeEYyyN8seKqkRxIzTGmgQMCTDKZmQNIUGdeqO/pmWOErJB0aZC5MoMm2As6ZpzAk9pYkn0+VAWTHPs5+lZPS/nk+b8foT6v5ULX8VIjUxOUnQqC+fUyWY9pJ1ME6iSi2IJnQAEzpPaTxOvEn5U+w272Iue7ZfxIyg+bRTSzhZJ7p+Bgz6GohjwR+Gtv1Jcsj5PFctmBY9Zbiz2F7bIDx5SOzhVb2jtcmyhVF6oyFyoDhhEhjJkCOB4E86t9rAKRJcKCwAk9kltYPcPOojaexHtXOmw7JdJENaY6d5BOh0nmDJkzSmpipu4/Q2xNx5K1Z25c6MKbrxABCgKYViyg3DroTI7NOwVK7p3LPXF5WaCuQDpNSdIhYXkPebmKd28NdLgf4ebRYAl1C5hz6uaAJ0EzwM0rtfCXsOemNv9ddDBVHC0IjO5P14JAPAanUwRzxlyXAnt60CmJKgIpazdFvMrMpUdG5YKTlBzseJ4xVOuvU9gkW1ZdXKhrujEFYCg9VARpq0MY+yvYard06eFVZZHfSVO7k7T6HH2G+0xT746v4xbqs9JXn0soQynrKQw8VMj4gVBJ9S4Pbtm5EPBPJuqfjpT8Gscw+2xcOnBgrDwcBl+Bjyqe2Rta5aYFWOXmpOh/t40os1OpIc/DXHqizRqKRwuJW4gZTIP+4pamRTgK4u28ykSRIIkcRIiRXdFAHyd7V9mG1tJmIjpkS4f44yXv+7buVTq3L9IvYYCYfEKIyu6NH/yjOPxJcP81YbQB0hqa2TuxdxCG4mUIDlJLAagAxB8R61CKase6W2Dh3dtTlQsq8s5IUMfAH4zyq0eSmRtRtEgdxOjXNecgDU9UgAd/YO+al8Dg8BhWtt9JU3j0bqER2K5kzLmfKwXiJENx4Gn+9u1sO9knDugu58LetKpLsUu2ct6y7a+7cBYhiPfjuqJsXsMbc2mtDrOChlWEARlS0pdwQx1giVOtaOKQqpSfO/0LQd9WuzNq/ihCxmuMlkGWBH6wICIya9Hxnzr+x8fiMMbpF20guH3TnvZACYgBlQmCBJB92nq7UmRhdnEgSEfEPIOh1a2QOBKnTv7aisZsG/ibhuYi6ikwMtpNAFEAAaAaDvrfHhlLiDf12X9EylXdL/Y7xCG7lxF25cu5hdbpC/RIvRi1ZudSwJBjoEy8WlBrNSWK2euGCKtyyWLENbtgZlgCC0ksZ1GoHCo7Dbs2lQIxuXEBJys7ZJbLJyLC65E4/ZHZUnh8EqLFtFVf3QAPhT+HT5Iu20l8jGeSLVK2OLR0pzbptaQnhVg2fsEuV4azxYDNpy7hpJH2qelkhBXJmSi5cEbXtXXauybYww6Hre77gDAlfekjvJ49lQS7Mc/s/MwvrNZ49VCatFpYmnQ53NXDuby4hU6gRwXMLlOjTJjQ5eP2qsCbwWvdwVnOxnrKhRPEwuY8ewA9omap9iwcLiLdy9ZZ7TBkYKM4J95Zgxxk6xwq1YTea7dC9BYREOil3TXX7AKxoDqCeVcXVJvI2uB3C0o0xlj7GJu4jDpfLMl337KMUFtQDLP0cysgDrPrmgcDNd3j2V0GOuqOqr/AKxI7HEMB3Zsw8BT/E7ax1xriNiLdkqTooCiEYq7SetGqEdbg3PlV7+1sO+Jj6S2IuEQModwAq/WuOQOPZMk1XHJY/dJ0qJ6HkfTBW2x0bGgBY6cBM8Ty7Kk7N63hl6W8AxEZVJAUGAdSdC2oMcBOuugo+J9oTo3/wDMiWyCQLhi6/ZmGYZV8lPHjwqtbS2rcvtmuu7t2sxbiOU8OHLStMmqT2gStM1vMu//ABHcxF8m3dIZQxLgnSerJYciWAkds8BUDiMfN9szFhOUuxzE8jqTESDEcgK93PxqDOhJW4xBDAiYAPuk8GALkCYbQUyxWynt3ejiZ4EaAzyMxGogg8CDXK9ecszi+3HzOt+Exx08ci3bu348I5ZitwydQYk6+Ezyikb56x0ieXjTrF2ZKvPEANGskeHH1ptj1GVSDJ1BEQR2c/GmKpibacfmSG7W7LYoyTlQGJ5k84nh41Ysf7NbeQ5LjK4GhPWU+IgH0NOtziFw1uOMsfGXNWTFXuqSSvA6cz3ClZTlb3G4Yo9KtclC2Pca0FtXRle2Wtnn7pzIQeYKXBB7BVzwtyoLefZxcIy5Rc0ElgoJUGAWOgmSJPaKc7AxxuW1JBBEgg6GQYPxrHI79xvjXSunwXnd7a/RNlY9RuPce3+9XD6Qv2h6is3tGnGY1eGVxVGOTApOzRKKKKcOeUr2vbG+kbKvqBLKhuL42v1n9KOP5q+Uq+2doWQ9pgRIIMjtHMeYkedfGm3NmnD4m9ZPG1cdPEKxAPmIPnQAxp/suDdQMWCsQpKkKYPedBrHGmFKW2jUcRw8eVSiGrNU2Fu2t3MvROuVZLPljKeYIhWHGToPzm93sRYS4qdGMrFlRhbXKzDQhSvUuEdnKOetQeINy79HvC3dOGdVN5LajMyODnyz1SCDHLXXlSe6u7F6+9kJh2C2btxjecsc1t4i0VMLpqYHNmOkmmrlOPU72EXFJmvtsi9eZMtnoLaDQZwGOvEhRpz++1JbR3AN3U3SG4nKogzGgBOgkHv14mp6xvHaLZC6m5Ei2pLOV+0FHFe8SB20hiN9cKhId8pHEEQR5HWe6qRyzW8RlxjVNlMxW4rJPWnjxXt8Ka4bZdq0f1sMfsloHmBqfOrLiL1/EZmGJXo2mBZAaF10ZmGZW/lqCu7Ft23/AOZqJLOZBMaQgniGPDu041Ev8rFScHbl4QR0cmrVJEtbbDqshEAGuiqRoPDs+dZtjdrs8uzuodn1MBkQ5V4rplWAZ0HW5VbLmNtq5tAHM6lQQQgEA5mkwBppw1OkGaqmHwaWnzKl3PDKQyyoBgAgkAZgY11A5QetW/qPLHZV9TH03B+SybF26yol5ne8OqFRBmyoFCwEIzFmyycggDMRMyLbs7Yd64yuby5NTEMWhtQGXQKQI07zWXbMa5bQjoylws83LRwyMwLMVnr6dU6in2y72JsybKXySpGY3rIMHsVGIPmDxrKEZJPfk0at8GlbZCYVQc7M7DT6i97MQD3dUan4is4jeUKxNpVUkQXgSf7VXcficW+txUQ6dZ3d2OnZCg+tMfod9vrX27rVu3ZH3nzmmIyil7tyjg722HeLxZ6bO50bU+YCNPd/l1R9lM2HxDE5MnXQ5mXVM31YMk6DQcatWD3OvMSbtk3NP2t28QCeJi3l9Jil7u5z6BUtLH2LQHqXJJ86wzxjmXS+BjTylgkpx5KTiLFsuejLFDqFjrDunn86Vt4Bm920xHLNofE1bLu6t6OtdKjsXIPlFNm3WuH61xvE6fOojihHyy08s5Nvgh7Wzro1GVD8PDQCu/oIJJa6CT9nKO7t08ak/wDhkrx/MmuhsgL9Un4VslFcIycpeRguHtqMpbMJn3i0GI+qIpPH2UNl8i6iGnLB6p11JnhNSJw0cEb5flRbwvEHQEQdZ490VL3VUiq5skN0bubDATqrsNNDrB/8qnbKDj8f9apm5WLyX3sN9afvW5B9RPpV1RddeXAV5/MmptHdwSuCGO8CTaI7qa7oXs1k6cGI+NS+07Ba03cPH41BblzlYcpPjM/6VRcGrLnh001pWKTwx0pWakoaLRRRXSOQBr5d9t2yOh2ozAaXkVvNf1bf0Kf5q+m8ZjUtIXcwo/3A7TWCe3DELikS+qx0VzL35bi8T2da2PWo6ldE9LqzH66Q1zXoqSDc/ZPtAXdmhMil7FxrYZnABBOddB1hAdhMRp3Vd8fbmy6F21XKwQk+9AZQxA4gkAjtrCPZ3vJew73bdoErcCu8LnYLanOUXgTkd+OmgrR7GzMTtOyMwFq28EEl71w5GIXqyEiV45VkERVlOS2RHpr4nxZ3g9kYfA3LV43puAOczuFYwpZsqgxGTpFBj9oe0Q5xu1cJi3DJYuYl/tKjDT+OV0059lSGH9mGFt2it2ZYABiSbkqBBRU4tIB504wuOTCW+hC5RaXTLDuAW0mWIQcJYyQWAYAkM8K0vBM5LJu22/v7olNkbNXos2KtpbEAW7Kk/q7YnjBys0mZjTTU6mq9d3gt2rhzXFWyeBZlUZo60ExI76j8Xt171u4ysHyhiEU5szKpIBOsnhx7dKyy9vQbj3T0fTXbqZASstbBn3AQY0I4AcONTGEZJu/+kK0bbs7beExBAtXVloy6lQxJIhT7rHTh4aU/xGyQB73ooPzj5VkO6G7+0L2Jst0NyzZRwxZuqAJkwrcT4CtubDFuA0qMnQpVjbaJjfcgmuqvFQf4gPkoFNXxqOcpTT91nUelNt4ttWLBuKzgvaQuyqVLDUBVidCWZB3Zp4VFbp7+qcPfuHDi5esgNlTRnQ81zkxlhpjkJA1is/dVorPLGPzLfhN2LDrKWoPawYDyeY+Br07nMokPl7c2Vo8xpWZ7Q9sG0sVIwtoWU7UTpWA77jjIPQVV8UcRiAHxWLa4pbLLXLl5Q32SR+qU92YUU+7/ALKubNpwl0dMtrMGYnKCitcWYJgtbUqmg+sRUrew5A1B07OHqawrd7aj4O5mss1qTGZsuRo1y3ApOUcwesO8RI2XdvfxMQBZvQl6AcjkMHB4Naf9op7ZJ7zxqfxDg6ZR5adTQyxuXtHzNRlzGAcB8/yq9YjYVu7wAHhzqDxu7GVoGp7CST6VtHUXwzSPTLgrFzaDcl9KaPimPaPKpzaOymXkPmfQVG3MEw4jKDJknkOcVp6kmEumKtke2I11PqD+Ve28RqNV+VJ3bqZlXOCWzZdILZfey6mY8uB4waVezl4+QM/nVvUaKxaluip7duGxjukXmUuiPRh6q33q0e0waCOBEjwPCqHvtgf1dq7EQxQ+DCR8VPrVu3dfNhLJPHo1+Aj8q5urW9nQ0sqtE6oBUiq7gLPQYh0HBjmHg3+oNT2GNRe8GHYOl1BOXRv4ef5Gk0PE3hzTmmWAuZgD20+qxRmh0Gimm1cR0dm43YrR4xA+MV0W6OUlexne8e1Wu3GYnqgkKOQUGJjv41TnwH0p3tXJ6Jllo4jK6ssd8j41ZLyTUNhmyX2XmVBHeAdR8a56k76jrqC6eke/8C4MWoGHtkcyQSfvcazTfrcsYQi5Zk2WMQdTbY8ATzBgwe6K1uztJAvWbj9UcRTDaGETE23tMDkdcusEjmG8QYPlW0Z9L5MZYlJNUZLuJtRcPtHDXH9zpFV/+nc/VvPb1XJ8q+icXtj6I2VbgVWPuvlNwSSS2vuT9p9JOoElq+XsXhGtXHtvoyMynxUxW57sYR8XYtXYnpEBJ7+DGf4g3Gm7o5vT5JTH7XvXCejs3EDDW4VuM7jvYA6dymKZbO2fJ0MNOkGGnt4iKtWB3SQcQhb+FSflT59yUYklzrxnNmOkasGE8tSJMaydaq7ZPHBCYTdTolzpMgTDFmhUUwoZpAUcgZA1jLJmV2TsZcoZbaIWzTlVVkqzKTprrE8aeWtz7a3TcLuZVFy9VV6pMHhM69vb21JreS2AqxAEAD4VXpSVIhCVjZcGfypybCqOsaaX8cTzgU12hjFt22e42VEVmYnkqgkk+VSqRJA71bBw1+4koBmN3NCqOkBQA5jxMAcePZVf3a9ngwly5cV2fNoAQBlSZA0PWbhrpw4VF4Dfo4nEXr2qWbQCWkPHrnrO/wC8Qo05DTtJdXt+yD1JZpgdk/n4CqTTXUm6s52SMp5HGNu/BHbzezC9cxZOFysWUM1tmKi0zCBdSNYMcBwI4EGKmsB7KQha7jLqqjFma2jQhJES9xwASJmQiweEVV8TvpeBa4l5leACykSq3CAJzKeJiPUcqrm0trh2zX7puv23Ha6w8MxMeUVg8jXtjf7GsvUwpQmnfb7+2aJdxWxcM+VbX0goAVZZxCA8MoLtkVtJmOfGaa7T9pjGBh8NZQAEBro6VhPGFXKq/eNZudvAnLbQu3IQfguvypz/AIPjWGa4FwyHndYWifBDNw+S1lKMuZbfVmElN7ul9SxX9/r8Zbl8qOrwlB1mKk5UiQNDEzAJ1imGwt7GOIDHMyADpNCMstBBYd3AkTJPZTHBbAs5uszYhvO3b+fSP+GrDith3BYzMBbtLqEUBE7JCjie8ydeNSoqW0E2/P3v/BE9bixY1jilf5q35/f9ODV/8AugTbuZ0IBGbrSDqCDx4VR/aPsq+FtsisEBy3skkhJnMvPgWHpVo3A3nP0K2j6tbzW5/dQwv4StW0Xrdwa8aci5Q5R0qWWCfk+fpvY/HW7i2lsqmUZUEIih2ck95LkntJNX/E2AeIbxmrbt7Y2HWy95lMIpY5RLadg5ms+OMvM36i2yryN5h/Ss/OmFlUvhWxmsfT3Ge8exulwl4KGJVc4kzrb63yBHnTndJJwdj/pr8ql7OLdYNy0SrAagSCDx8ajdy0y2Gtn9jcuWxP2VY5T90rS2ppxTQ5pnUnZNIoFcuZ0PClWSkaQOgc4JMhKjgDp3A8vKn9NLaazTmKlAzRqhN7r2XDEfaZR8c3/jU3VP33xnXS2PqgsfE6D4D410MrqLObiVzRWCs1WN4w9u9auAdUEqfA/6xVrUSKi9t7P6S0R6eNIo6iELV0MAaWsnWonYV8spUxI0I76l1FULma+0zBBMZnH7W2rH+JZQ/BV9a0r2G7U6TANZLQbN1uHHJcGcfi6Sqp7T9m5sPbvAf5bFW/huRB+8o+9TL2NbZ6HG3LUwL1ox/HbOZfw9JXQxu4HJzxqbPosY5LS8Pymkl2wWJ1gf751XwGc68Py/tS9pPhw/3zqHPwZ0SeI2gW4GfU03e7Jrm1Z1gHlJ/PiP9zXhiNIM88x8ABFRYHXSVRfafvCn0K7aR8zs1tHyyVWWzFWYdUEhD1ZnjpV8sYfU/wB5M8DJrNPbTi4t4azwl7rxpwUBRw7c7VvjVyRDM62NjCpdftAH7v8A+qcthLl1/wBW9pdGkXXyqZGUgBpUmCe/SoQXshDdh18OB+FWjZBXL0jcBHxrDPCTzXHuIZZ5MGX1Id0MxumTHS4oGFCgW0uXTlGoUF8ix5mll2VhbOvQXLx7b1zKv3LIB8s5rRNhbqdPbznSVkTynhoO6OfOqPvLg7tq81p+HIgEceHh61pLS5mt3X38hSGry55dLlQg+8j2wRaKYdT9Wyq2Z8WXrt5sag8RtoSTq5PEnn4k8ajLlmGM6+f5n+1ex4eg+Z1rCOminudCOjjzJ2W3d7HZhPDwrYF2nh7uHVZAzrljmJEQ1fP+Cxxt8Ke3N5yBAY+tdHTyjjFc+h637djcsZsmxhcKgtuAZJ05luPyA8qYYPahMQ2vnWMjfi6CD78cm90+I5/CkLu+2LPu3Oj/AIAAfvGW+NTmlGW65GtNCeNUz6XXaSLYYX3VUZSpZiFABEcWgVku1t8sOjEfSQ8E6WkN2ZUggnMEOuXUOcwmSNAMrxWLe62a47O3a7Fj6mkawGXuaxe9uhSyLWHwoOWYe85biSR1UAnjxzamdBwqa3P2m19HvOUL3Hlsi5VnIggCTyA151hmatM9lOPDdLb59R/UFT8h61hlj7TbC/caOy0mVp1k0pFhSLQ+mJLpSs15lr2KCxpVZ7vGCcVcntEeGVYq+4q9kRm+yrH0E1m11yzFmMkkyTzmm9Q9khPTLds4SubiCu2FeNSyY4U7D4YWccVGivy5A91WMprUHtxYv225l1+cfnU6wmqy5LnGLwC37L2n911KntE8CO8GD5VkGzc+z9pWzc6ps3lzdhWYYjuKEnzraLNo1U/anu4Hw4xCjr2yFY9qMYE+DEfeNMYZU6FM8OpX4NWS8qyJzGe/1k0qpywCdZmQRJ8B3aVXNz9ri9s7D3SSWNtVYydGT9W2p5ypPnTva+3vo4TKjXXMwoZQMq8XdyNBJA/3NWp3QmTypEgzmPCOJA5cDz/90i5gTBnSeMjuH/qqZf27j7xmbVidOqpuPrym5pMHgFn1pPY4a3iEuNiLl1iYgucrBtGGVerEGZA5TOhy7KD5YWi/pcOWT1Y04Tl7OfGsQ9reNz48JytWlXjJJYs5J7yGXjW3dHmAGs8wANO2D3V85b67RW5tDEvIg3XA1+qhyL8FFb4fiKMhnWRTnY+IYDI3uyCNeY8KYXMcvKT8KSOPblA+NWcl1WVlFSVM+hvZ/txWthJA0GsyRy1k6VUvavtTDi91L6O0aqrB4PflmPOsifFuRBZiOyTHpwpGtp6i3aXYQxaFQl1X3Ht7GAkwD8qQOJPLSka8z0qdE7ZyeJrmuC9eFqAFJrw3KToqAO89czXlFAHtWXcHa3QY22SYV5tn+b3fxBar+Gwj3DltoznsUFj6CrFsz2dY+6wC2GU8p0P3RLfCoatUTF07N0s3JWuWM00wWAxNmzb+lJlciCRwYganunjB76VF6ufJU6Z0otPdCpomvM9c5++qlzSb1sMpB4EEeois7xOHKOyNxBI9K0eqrvfgoZbgHHqnxHA+k+lOZ42rEcEqdeSuRXhWuhXUUkPERtXAyUbsuJ/UKcRFOLyzp2a+lJAVDLWK2aW2rs5b+Ge046rqQe7sI7wYPlSNo1IWfdrSLKSKb7NXZLWJwl464e7mAmAFuDVpgwJQn+cVa9t43DJZVnxFuz1ZXO4UnTqlVJDzMEEQYPIGs59qOHuWXW9Zd7YvL0dzIxXN0fWUNB10J+7WYkyZOp7edORV+45010ujTcfv/hVBCvdunUQltEWI0E3DETOmQofsiSKgsV7Sbkk2LKW+PWdnvPBEESxC8JE5Z6zQesZp9c5q2Myd2vvtjcVIvYm6yn6gbIn3EhfhUHXJuV5noA7rwvSdFQB2XrktXlFABRXoWeFTuy9xcbiI6PD3IP1mGRfV4B8qAIGitU2N7AMXcg3ri2x2KCx9Wyj0Jq9bG9gGDtwbua6f3mMei5R86APnO3aLGFBJPICT6CrFsr2dY7EEZMOyg83/AFfwbU+Qr6i2VuXhMOItWUXwUL65QJ86mbVhV90AeAA+VAHz5sb9HvEPBv3Qg7FX83j+k1etjewjA2oNxTcP7xLfDRfw1plFAETs7dbDWFy27SqOwAAeggfCpRLYAgAAdgECuqKAEcVhFuIUcSp5fmOw99UTbewHw5zDrW+Tc17m/vWg1y6AggiQdCDrIrOcFNGkMjgZit4RR0w76kt49hdA+ZP8tjp+6eOX+1ROakJRcXTOhGSkrNUqP27hc9hxEkDMPFdflI86kK8IrpNWqOYnTszRhFchqebVwvR3WXkCY8OK/A0zNcxqnR1E7VnL1w1esa5aoLI7tU9sGmVunVtqvErIrXtMwefA3DEm2VceRhvwsawxm1r6I3sthsHfHbZuf0Gvna5xpzE9hLOt0zkmiipDZu7+IxBixZuXO9VJHmeArYXI+itC2N7EMfeguEtDvOc+iSPUir1sf9HWysHEXXc8wItj0GY/iFAGBxUtsvdPF4j/ACcPccfaykL95oX419QbG9mGAw0G3YSR9YiT95pb41ZrODRfdUDv4n1OtAHzdsb2D429BulLQ83PwhfxVetjfo9YZIN93uHsJyj7qa/irXaKAK7sfcHB4aOisop7QoB+973qanbWGVfdUDwGvrStFABRRRQAUUUUAFFFFABRRRQAUUUUANdp4EXrTIeY0PYRwPrVF/wG/wD8s1olFZzxqXJpDI4cBRRRWhmVne/B+7cH8J+a/nVWn1q/bfQHDXJ5LPmDpWfXTDad1I51UrHtPK40HGuTXbj5Vy3D1rAZOlpdDTdTrS44VZckCG08K961ct2xLujqo14spA+dV/YP6PEwcVdb+Fcq/HrH4Cr7uws4gTyVj8P9autPYuBHUP3UUvY/sk2fh4K2EZh9ZhnPrczfCKtVjZttAAqDThzjwnhTqitRcKKKKACiiigAooooAKKKKACiiigAooooAKKKKACiiigAooooAKKKKAP/2Q=="/>
          <p:cNvSpPr>
            <a:spLocks noChangeAspect="1" noChangeArrowheads="1"/>
          </p:cNvSpPr>
          <p:nvPr/>
        </p:nvSpPr>
        <p:spPr bwMode="auto">
          <a:xfrm>
            <a:off x="63500" y="-930275"/>
            <a:ext cx="2371725" cy="19335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36196" name="Picture 4" descr="http://k.mengxiang.org/uploads/201202/13296310575tWRkGlJ.jpg"/>
          <p:cNvPicPr>
            <a:picLocks noChangeAspect="1" noChangeArrowheads="1"/>
          </p:cNvPicPr>
          <p:nvPr/>
        </p:nvPicPr>
        <p:blipFill>
          <a:blip r:embed="rId3"/>
          <a:srcRect/>
          <a:stretch>
            <a:fillRect/>
          </a:stretch>
        </p:blipFill>
        <p:spPr bwMode="auto">
          <a:xfrm>
            <a:off x="214282" y="1214422"/>
            <a:ext cx="4214842" cy="4276149"/>
          </a:xfrm>
          <a:prstGeom prst="rect">
            <a:avLst/>
          </a:prstGeom>
          <a:noFill/>
        </p:spPr>
      </p:pic>
      <p:pic>
        <p:nvPicPr>
          <p:cNvPr id="136198" name="Picture 6" descr="http://www.sucessosdarede.net/wp/wp-content/uploads/bussola.jpg"/>
          <p:cNvPicPr>
            <a:picLocks noChangeAspect="1" noChangeArrowheads="1"/>
          </p:cNvPicPr>
          <p:nvPr/>
        </p:nvPicPr>
        <p:blipFill>
          <a:blip r:embed="rId4" cstate="print"/>
          <a:srcRect/>
          <a:stretch>
            <a:fillRect/>
          </a:stretch>
        </p:blipFill>
        <p:spPr bwMode="auto">
          <a:xfrm>
            <a:off x="4500562" y="1357298"/>
            <a:ext cx="4500594" cy="3375446"/>
          </a:xfrm>
          <a:prstGeom prst="rect">
            <a:avLst/>
          </a:prstGeom>
          <a:noFill/>
        </p:spPr>
      </p:pic>
      <p:sp>
        <p:nvSpPr>
          <p:cNvPr id="14" name="Retângulo 13"/>
          <p:cNvSpPr/>
          <p:nvPr/>
        </p:nvSpPr>
        <p:spPr>
          <a:xfrm>
            <a:off x="3857620" y="5715016"/>
            <a:ext cx="1598515" cy="584775"/>
          </a:xfrm>
          <a:prstGeom prst="rect">
            <a:avLst/>
          </a:prstGeom>
        </p:spPr>
        <p:txBody>
          <a:bodyPr wrap="none">
            <a:spAutoFit/>
          </a:bodyPr>
          <a:lstStyle/>
          <a:p>
            <a:r>
              <a:rPr lang="pt-PT" sz="3200" b="1" dirty="0" smtClean="0"/>
              <a:t>bússola</a:t>
            </a:r>
            <a:endParaRPr lang="pt-BR" sz="3200" b="1"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6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40"/>
          <p:cNvSpPr txBox="1">
            <a:spLocks noChangeArrowheads="1"/>
          </p:cNvSpPr>
          <p:nvPr/>
        </p:nvSpPr>
        <p:spPr bwMode="auto">
          <a:xfrm>
            <a:off x="642938" y="142875"/>
            <a:ext cx="6953250" cy="523875"/>
          </a:xfrm>
          <a:prstGeom prst="rect">
            <a:avLst/>
          </a:prstGeom>
          <a:solidFill>
            <a:srgbClr val="0000FF"/>
          </a:solidFill>
          <a:ln w="9525">
            <a:noFill/>
            <a:miter lim="800000"/>
            <a:headEnd/>
            <a:tailEnd/>
          </a:ln>
        </p:spPr>
        <p:txBody>
          <a:bodyPr>
            <a:spAutoFit/>
          </a:bodyPr>
          <a:lstStyle/>
          <a:p>
            <a:pPr algn="ctr"/>
            <a:r>
              <a:rPr lang="en-US" sz="2800" b="1">
                <a:solidFill>
                  <a:schemeClr val="bg1"/>
                </a:solidFill>
              </a:rPr>
              <a:t>EBL need Cleanroom </a:t>
            </a:r>
          </a:p>
        </p:txBody>
      </p:sp>
      <p:pic>
        <p:nvPicPr>
          <p:cNvPr id="41987" name="Picture 2" descr="http://theinspirationroom.com/daily/print/2009/5/intel_clean_room.jpg"/>
          <p:cNvPicPr>
            <a:picLocks noChangeAspect="1" noChangeArrowheads="1"/>
          </p:cNvPicPr>
          <p:nvPr/>
        </p:nvPicPr>
        <p:blipFill>
          <a:blip r:embed="rId3" cstate="print"/>
          <a:srcRect/>
          <a:stretch>
            <a:fillRect/>
          </a:stretch>
        </p:blipFill>
        <p:spPr bwMode="auto">
          <a:xfrm>
            <a:off x="500034" y="931862"/>
            <a:ext cx="8143932" cy="5537731"/>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40"/>
          <p:cNvSpPr txBox="1">
            <a:spLocks noChangeArrowheads="1"/>
          </p:cNvSpPr>
          <p:nvPr/>
        </p:nvSpPr>
        <p:spPr bwMode="auto">
          <a:xfrm>
            <a:off x="1119212" y="142875"/>
            <a:ext cx="6953250" cy="523875"/>
          </a:xfrm>
          <a:prstGeom prst="rect">
            <a:avLst/>
          </a:prstGeom>
          <a:solidFill>
            <a:srgbClr val="0000FF"/>
          </a:solidFill>
          <a:ln w="9525">
            <a:noFill/>
            <a:miter lim="800000"/>
            <a:headEnd/>
            <a:tailEnd/>
          </a:ln>
        </p:spPr>
        <p:txBody>
          <a:bodyPr>
            <a:spAutoFit/>
          </a:bodyPr>
          <a:lstStyle/>
          <a:p>
            <a:pPr algn="ctr"/>
            <a:r>
              <a:rPr lang="en-US" sz="2800" b="1">
                <a:solidFill>
                  <a:schemeClr val="bg1"/>
                </a:solidFill>
              </a:rPr>
              <a:t>EBL need Cleanroom </a:t>
            </a:r>
          </a:p>
        </p:txBody>
      </p:sp>
      <p:pic>
        <p:nvPicPr>
          <p:cNvPr id="43011" name="Picture 2" descr="http://www.prossis.com/docs/cleanroom_standards.jpg"/>
          <p:cNvPicPr>
            <a:picLocks noChangeAspect="1" noChangeArrowheads="1"/>
          </p:cNvPicPr>
          <p:nvPr/>
        </p:nvPicPr>
        <p:blipFill>
          <a:blip r:embed="rId3" cstate="print"/>
          <a:srcRect t="15787"/>
          <a:stretch>
            <a:fillRect/>
          </a:stretch>
        </p:blipFill>
        <p:spPr bwMode="auto">
          <a:xfrm>
            <a:off x="468313" y="1052513"/>
            <a:ext cx="8229600" cy="53292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1"/>
          <p:cNvSpPr>
            <a:spLocks noGrp="1"/>
          </p:cNvSpPr>
          <p:nvPr>
            <p:ph type="sldNum" sz="quarter" idx="4294967295"/>
          </p:nvPr>
        </p:nvSpPr>
        <p:spPr bwMode="auto">
          <a:xfrm>
            <a:off x="8172450" y="6237288"/>
            <a:ext cx="792163" cy="457200"/>
          </a:xfrm>
          <a:prstGeom prst="rect">
            <a:avLst/>
          </a:prstGeom>
          <a:noFill/>
          <a:ln>
            <a:miter lim="800000"/>
            <a:headEnd/>
            <a:tailEnd/>
          </a:ln>
        </p:spPr>
        <p:txBody>
          <a:bodyPr/>
          <a:lstStyle/>
          <a:p>
            <a:fld id="{B741D802-C745-4400-A74A-D095F73E29E0}" type="slidenum">
              <a:rPr lang="de-DE"/>
              <a:pPr/>
              <a:t>52</a:t>
            </a:fld>
            <a:endParaRPr lang="de-DE"/>
          </a:p>
        </p:txBody>
      </p:sp>
      <p:sp>
        <p:nvSpPr>
          <p:cNvPr id="44035" name="Rectangle 2"/>
          <p:cNvSpPr>
            <a:spLocks noChangeArrowheads="1"/>
          </p:cNvSpPr>
          <p:nvPr/>
        </p:nvSpPr>
        <p:spPr bwMode="auto">
          <a:xfrm>
            <a:off x="1331913" y="5949950"/>
            <a:ext cx="7058025" cy="366713"/>
          </a:xfrm>
          <a:prstGeom prst="rect">
            <a:avLst/>
          </a:prstGeom>
          <a:noFill/>
          <a:ln w="9525">
            <a:noFill/>
            <a:miter lim="800000"/>
            <a:headEnd/>
            <a:tailEnd/>
          </a:ln>
        </p:spPr>
        <p:txBody>
          <a:bodyPr>
            <a:spAutoFit/>
          </a:bodyPr>
          <a:lstStyle/>
          <a:p>
            <a:pPr>
              <a:spcBef>
                <a:spcPct val="30000"/>
              </a:spcBef>
            </a:pPr>
            <a:r>
              <a:rPr lang="en-US" sz="1600">
                <a:latin typeface="Arial" pitchFamily="34" charset="0"/>
              </a:rPr>
              <a:t>DEMUX device</a:t>
            </a:r>
            <a:r>
              <a:rPr lang="en-US">
                <a:latin typeface="Arial" pitchFamily="34" charset="0"/>
              </a:rPr>
              <a:t> 		          </a:t>
            </a:r>
            <a:r>
              <a:rPr lang="en-US" sz="1200">
                <a:latin typeface="Arial" pitchFamily="34" charset="0"/>
              </a:rPr>
              <a:t>J. Degenhardt, University of Duisburg, Germany</a:t>
            </a:r>
          </a:p>
        </p:txBody>
      </p:sp>
      <p:pic>
        <p:nvPicPr>
          <p:cNvPr id="44036" name="Picture 3" descr="TCRTD"/>
          <p:cNvPicPr>
            <a:picLocks noChangeAspect="1" noChangeArrowheads="1"/>
          </p:cNvPicPr>
          <p:nvPr/>
        </p:nvPicPr>
        <p:blipFill>
          <a:blip r:embed="rId2" cstate="print"/>
          <a:srcRect/>
          <a:stretch>
            <a:fillRect/>
          </a:stretch>
        </p:blipFill>
        <p:spPr bwMode="auto">
          <a:xfrm>
            <a:off x="1403350" y="1017588"/>
            <a:ext cx="6697663" cy="4983162"/>
          </a:xfrm>
          <a:prstGeom prst="rect">
            <a:avLst/>
          </a:prstGeom>
          <a:noFill/>
          <a:ln w="9525">
            <a:noFill/>
            <a:miter lim="800000"/>
            <a:headEnd/>
            <a:tailEnd/>
          </a:ln>
        </p:spPr>
      </p:pic>
      <p:sp>
        <p:nvSpPr>
          <p:cNvPr id="44037" name="Text Box 4"/>
          <p:cNvSpPr txBox="1">
            <a:spLocks noChangeArrowheads="1"/>
          </p:cNvSpPr>
          <p:nvPr/>
        </p:nvSpPr>
        <p:spPr bwMode="auto">
          <a:xfrm>
            <a:off x="1285852" y="119698"/>
            <a:ext cx="7129462" cy="523220"/>
          </a:xfrm>
          <a:prstGeom prst="rect">
            <a:avLst/>
          </a:prstGeom>
          <a:solidFill>
            <a:srgbClr val="0000FF"/>
          </a:solidFill>
          <a:ln w="9525">
            <a:noFill/>
            <a:miter lim="800000"/>
            <a:headEnd/>
            <a:tailEnd/>
          </a:ln>
        </p:spPr>
        <p:txBody>
          <a:bodyPr wrap="square">
            <a:spAutoFit/>
          </a:bodyPr>
          <a:lstStyle/>
          <a:p>
            <a:pPr algn="ctr">
              <a:spcBef>
                <a:spcPct val="50000"/>
              </a:spcBef>
            </a:pPr>
            <a:r>
              <a:rPr lang="de-DE" sz="2800" b="1" dirty="0">
                <a:solidFill>
                  <a:schemeClr val="bg1"/>
                </a:solidFill>
              </a:rPr>
              <a:t>Applications – Electrical Engineering</a:t>
            </a:r>
          </a:p>
        </p:txBody>
      </p:sp>
    </p:spTree>
  </p:cSld>
  <p:clrMapOvr>
    <a:masterClrMapping/>
  </p:clrMapOvr>
  <p:transition xmlns:p14="http://schemas.microsoft.com/office/powerpoint/2010/main" advClick="0" advTm="5000"/>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1"/>
          <p:cNvSpPr>
            <a:spLocks noGrp="1"/>
          </p:cNvSpPr>
          <p:nvPr>
            <p:ph type="sldNum" sz="quarter" idx="4294967295"/>
          </p:nvPr>
        </p:nvSpPr>
        <p:spPr bwMode="auto">
          <a:xfrm>
            <a:off x="8072462" y="6357958"/>
            <a:ext cx="1000132" cy="242886"/>
          </a:xfrm>
          <a:prstGeom prst="rect">
            <a:avLst/>
          </a:prstGeom>
          <a:noFill/>
          <a:ln>
            <a:miter lim="800000"/>
            <a:headEnd/>
            <a:tailEnd/>
          </a:ln>
        </p:spPr>
        <p:txBody>
          <a:bodyPr/>
          <a:lstStyle/>
          <a:p>
            <a:fld id="{EAFD2CFE-8434-472A-9C6D-B4E51F2D0613}" type="slidenum">
              <a:rPr lang="de-DE"/>
              <a:pPr/>
              <a:t>53</a:t>
            </a:fld>
            <a:endParaRPr lang="de-DE" dirty="0"/>
          </a:p>
        </p:txBody>
      </p:sp>
      <p:sp>
        <p:nvSpPr>
          <p:cNvPr id="46083" name="Rectangle 2"/>
          <p:cNvSpPr>
            <a:spLocks noChangeArrowheads="1"/>
          </p:cNvSpPr>
          <p:nvPr/>
        </p:nvSpPr>
        <p:spPr bwMode="auto">
          <a:xfrm>
            <a:off x="1547813" y="5876925"/>
            <a:ext cx="6913562" cy="366713"/>
          </a:xfrm>
          <a:prstGeom prst="rect">
            <a:avLst/>
          </a:prstGeom>
          <a:noFill/>
          <a:ln w="9525">
            <a:noFill/>
            <a:miter lim="800000"/>
            <a:headEnd/>
            <a:tailEnd/>
          </a:ln>
        </p:spPr>
        <p:txBody>
          <a:bodyPr>
            <a:spAutoFit/>
          </a:bodyPr>
          <a:lstStyle/>
          <a:p>
            <a:pPr>
              <a:spcBef>
                <a:spcPct val="30000"/>
              </a:spcBef>
            </a:pPr>
            <a:r>
              <a:rPr lang="en-US" sz="1600">
                <a:latin typeface="Arial" pitchFamily="34" charset="0"/>
              </a:rPr>
              <a:t>Air bridges			     </a:t>
            </a:r>
            <a:r>
              <a:rPr lang="en-US">
                <a:latin typeface="Arial" pitchFamily="34" charset="0"/>
              </a:rPr>
              <a:t> </a:t>
            </a:r>
            <a:r>
              <a:rPr lang="en-US" sz="1200">
                <a:latin typeface="Arial" pitchFamily="34" charset="0"/>
              </a:rPr>
              <a:t>F. Robin, ETH Zürich, Switzerland</a:t>
            </a:r>
          </a:p>
        </p:txBody>
      </p:sp>
      <p:pic>
        <p:nvPicPr>
          <p:cNvPr id="46084" name="Picture 3"/>
          <p:cNvPicPr>
            <a:picLocks noChangeAspect="1" noChangeArrowheads="1"/>
          </p:cNvPicPr>
          <p:nvPr/>
        </p:nvPicPr>
        <p:blipFill>
          <a:blip r:embed="rId2" cstate="print"/>
          <a:srcRect/>
          <a:stretch>
            <a:fillRect/>
          </a:stretch>
        </p:blipFill>
        <p:spPr bwMode="auto">
          <a:xfrm>
            <a:off x="1547813" y="1052513"/>
            <a:ext cx="6408737" cy="4806950"/>
          </a:xfrm>
          <a:prstGeom prst="rect">
            <a:avLst/>
          </a:prstGeom>
          <a:noFill/>
          <a:ln w="9525">
            <a:noFill/>
            <a:miter lim="800000"/>
            <a:headEnd/>
            <a:tailEnd/>
          </a:ln>
        </p:spPr>
      </p:pic>
      <p:sp>
        <p:nvSpPr>
          <p:cNvPr id="46085" name="Text Box 4"/>
          <p:cNvSpPr txBox="1">
            <a:spLocks noChangeArrowheads="1"/>
          </p:cNvSpPr>
          <p:nvPr/>
        </p:nvSpPr>
        <p:spPr bwMode="auto">
          <a:xfrm>
            <a:off x="1258888" y="228600"/>
            <a:ext cx="7129462" cy="457200"/>
          </a:xfrm>
          <a:prstGeom prst="rect">
            <a:avLst/>
          </a:prstGeom>
          <a:noFill/>
          <a:ln w="9525">
            <a:noFill/>
            <a:miter lim="800000"/>
            <a:headEnd/>
            <a:tailEnd/>
          </a:ln>
        </p:spPr>
        <p:txBody>
          <a:bodyPr>
            <a:spAutoFit/>
          </a:bodyPr>
          <a:lstStyle/>
          <a:p>
            <a:pPr>
              <a:spcBef>
                <a:spcPct val="50000"/>
              </a:spcBef>
            </a:pPr>
            <a:r>
              <a:rPr lang="de-DE" b="1" dirty="0">
                <a:latin typeface="Arial" pitchFamily="34" charset="0"/>
              </a:rPr>
              <a:t>Applications – Electrical Engineering</a:t>
            </a:r>
          </a:p>
        </p:txBody>
      </p:sp>
      <p:sp>
        <p:nvSpPr>
          <p:cNvPr id="6" name="Text Box 4"/>
          <p:cNvSpPr txBox="1">
            <a:spLocks noChangeArrowheads="1"/>
          </p:cNvSpPr>
          <p:nvPr/>
        </p:nvSpPr>
        <p:spPr bwMode="auto">
          <a:xfrm>
            <a:off x="1285852" y="119698"/>
            <a:ext cx="7129462" cy="523220"/>
          </a:xfrm>
          <a:prstGeom prst="rect">
            <a:avLst/>
          </a:prstGeom>
          <a:solidFill>
            <a:srgbClr val="0000FF"/>
          </a:solidFill>
          <a:ln w="9525">
            <a:noFill/>
            <a:miter lim="800000"/>
            <a:headEnd/>
            <a:tailEnd/>
          </a:ln>
        </p:spPr>
        <p:txBody>
          <a:bodyPr wrap="square">
            <a:spAutoFit/>
          </a:bodyPr>
          <a:lstStyle/>
          <a:p>
            <a:pPr algn="ctr">
              <a:spcBef>
                <a:spcPct val="50000"/>
              </a:spcBef>
            </a:pPr>
            <a:r>
              <a:rPr lang="de-DE" sz="2800" b="1" dirty="0">
                <a:solidFill>
                  <a:schemeClr val="bg1"/>
                </a:solidFill>
              </a:rPr>
              <a:t>Applications – Electrical Engineering</a:t>
            </a:r>
          </a:p>
        </p:txBody>
      </p:sp>
    </p:spTree>
  </p:cSld>
  <p:clrMapOvr>
    <a:masterClrMapping/>
  </p:clrMapOvr>
  <p:transition xmlns:p14="http://schemas.microsoft.com/office/powerpoint/2010/main" advClick="0" advTm="5000"/>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1"/>
          <p:cNvSpPr>
            <a:spLocks noGrp="1"/>
          </p:cNvSpPr>
          <p:nvPr>
            <p:ph type="sldNum" sz="quarter" idx="4294967295"/>
          </p:nvPr>
        </p:nvSpPr>
        <p:spPr bwMode="auto">
          <a:xfrm>
            <a:off x="8243888" y="6165850"/>
            <a:ext cx="574675" cy="457200"/>
          </a:xfrm>
          <a:prstGeom prst="rect">
            <a:avLst/>
          </a:prstGeom>
          <a:noFill/>
          <a:ln>
            <a:miter lim="800000"/>
            <a:headEnd/>
            <a:tailEnd/>
          </a:ln>
        </p:spPr>
        <p:txBody>
          <a:bodyPr/>
          <a:lstStyle/>
          <a:p>
            <a:fld id="{9ED6E8E1-6DCA-45A9-AFF6-1543B3923D66}" type="slidenum">
              <a:rPr lang="de-DE"/>
              <a:pPr/>
              <a:t>54</a:t>
            </a:fld>
            <a:endParaRPr lang="de-DE"/>
          </a:p>
        </p:txBody>
      </p:sp>
      <p:pic>
        <p:nvPicPr>
          <p:cNvPr id="48131" name="Picture 2" descr="Nanotubes"/>
          <p:cNvPicPr>
            <a:picLocks noChangeAspect="1" noChangeArrowheads="1"/>
          </p:cNvPicPr>
          <p:nvPr/>
        </p:nvPicPr>
        <p:blipFill>
          <a:blip r:embed="rId2" cstate="print"/>
          <a:srcRect/>
          <a:stretch>
            <a:fillRect/>
          </a:stretch>
        </p:blipFill>
        <p:spPr bwMode="auto">
          <a:xfrm>
            <a:off x="1522435" y="1052513"/>
            <a:ext cx="6192837" cy="4684712"/>
          </a:xfrm>
          <a:prstGeom prst="rect">
            <a:avLst/>
          </a:prstGeom>
          <a:noFill/>
          <a:ln w="9525">
            <a:noFill/>
            <a:miter lim="800000"/>
            <a:headEnd/>
            <a:tailEnd/>
          </a:ln>
        </p:spPr>
      </p:pic>
      <p:sp>
        <p:nvSpPr>
          <p:cNvPr id="48132" name="Text Box 3"/>
          <p:cNvSpPr txBox="1">
            <a:spLocks noChangeArrowheads="1"/>
          </p:cNvSpPr>
          <p:nvPr/>
        </p:nvSpPr>
        <p:spPr bwMode="auto">
          <a:xfrm>
            <a:off x="1258888" y="5805488"/>
            <a:ext cx="7416800" cy="519112"/>
          </a:xfrm>
          <a:prstGeom prst="rect">
            <a:avLst/>
          </a:prstGeom>
          <a:noFill/>
          <a:ln w="9525">
            <a:noFill/>
            <a:miter lim="800000"/>
            <a:headEnd/>
            <a:tailEnd/>
          </a:ln>
        </p:spPr>
        <p:txBody>
          <a:bodyPr>
            <a:spAutoFit/>
          </a:bodyPr>
          <a:lstStyle/>
          <a:p>
            <a:pPr>
              <a:spcBef>
                <a:spcPct val="50000"/>
              </a:spcBef>
            </a:pPr>
            <a:r>
              <a:rPr lang="de-DE" sz="1600">
                <a:latin typeface="Arial" pitchFamily="34" charset="0"/>
              </a:rPr>
              <a:t>Electrical nm-contact fingers for Carbon Nanotube transport measurement</a:t>
            </a:r>
            <a:br>
              <a:rPr lang="de-DE" sz="1600">
                <a:latin typeface="Arial" pitchFamily="34" charset="0"/>
              </a:rPr>
            </a:br>
            <a:r>
              <a:rPr lang="de-DE" sz="1200">
                <a:latin typeface="Arial" pitchFamily="34" charset="0"/>
              </a:rPr>
              <a:t>Adrian Bachthold, University of Basel, Switzerland</a:t>
            </a:r>
            <a:endParaRPr lang="de-DE" sz="1200">
              <a:latin typeface="Times New Roman" pitchFamily="18" charset="0"/>
            </a:endParaRPr>
          </a:p>
        </p:txBody>
      </p:sp>
      <p:sp>
        <p:nvSpPr>
          <p:cNvPr id="48133" name="Text Box 4"/>
          <p:cNvSpPr txBox="1">
            <a:spLocks noChangeArrowheads="1"/>
          </p:cNvSpPr>
          <p:nvPr/>
        </p:nvSpPr>
        <p:spPr bwMode="auto">
          <a:xfrm>
            <a:off x="1258888" y="228600"/>
            <a:ext cx="7129462" cy="457200"/>
          </a:xfrm>
          <a:prstGeom prst="rect">
            <a:avLst/>
          </a:prstGeom>
          <a:noFill/>
          <a:ln w="9525">
            <a:noFill/>
            <a:miter lim="800000"/>
            <a:headEnd/>
            <a:tailEnd/>
          </a:ln>
        </p:spPr>
        <p:txBody>
          <a:bodyPr>
            <a:spAutoFit/>
          </a:bodyPr>
          <a:lstStyle/>
          <a:p>
            <a:pPr>
              <a:spcBef>
                <a:spcPct val="50000"/>
              </a:spcBef>
            </a:pPr>
            <a:r>
              <a:rPr lang="de-DE" b="1" dirty="0">
                <a:latin typeface="Arial" pitchFamily="34" charset="0"/>
              </a:rPr>
              <a:t>Applications – Physics</a:t>
            </a:r>
          </a:p>
        </p:txBody>
      </p:sp>
      <p:sp>
        <p:nvSpPr>
          <p:cNvPr id="6" name="Text Box 4"/>
          <p:cNvSpPr txBox="1">
            <a:spLocks noChangeArrowheads="1"/>
          </p:cNvSpPr>
          <p:nvPr/>
        </p:nvSpPr>
        <p:spPr bwMode="auto">
          <a:xfrm>
            <a:off x="1142976" y="119698"/>
            <a:ext cx="7129462" cy="523220"/>
          </a:xfrm>
          <a:prstGeom prst="rect">
            <a:avLst/>
          </a:prstGeom>
          <a:solidFill>
            <a:srgbClr val="0000FF"/>
          </a:solidFill>
          <a:ln w="9525">
            <a:noFill/>
            <a:miter lim="800000"/>
            <a:headEnd/>
            <a:tailEnd/>
          </a:ln>
        </p:spPr>
        <p:txBody>
          <a:bodyPr wrap="square">
            <a:spAutoFit/>
          </a:bodyPr>
          <a:lstStyle/>
          <a:p>
            <a:pPr algn="ctr">
              <a:spcBef>
                <a:spcPct val="50000"/>
              </a:spcBef>
            </a:pPr>
            <a:r>
              <a:rPr lang="de-DE" sz="2800" b="1" dirty="0">
                <a:solidFill>
                  <a:schemeClr val="bg1"/>
                </a:solidFill>
              </a:rPr>
              <a:t>Applications – </a:t>
            </a:r>
            <a:r>
              <a:rPr lang="de-DE" sz="2800" b="1" dirty="0" smtClean="0">
                <a:solidFill>
                  <a:schemeClr val="bg1"/>
                </a:solidFill>
              </a:rPr>
              <a:t>physics</a:t>
            </a:r>
            <a:endParaRPr lang="de-DE" sz="2800" b="1" dirty="0">
              <a:solidFill>
                <a:schemeClr val="bg1"/>
              </a:solidFill>
            </a:endParaRPr>
          </a:p>
        </p:txBody>
      </p:sp>
    </p:spTree>
  </p:cSld>
  <p:clrMapOvr>
    <a:masterClrMapping/>
  </p:clrMapOvr>
  <p:transition xmlns:p14="http://schemas.microsoft.com/office/powerpoint/2010/main" advClick="0" advTm="5000"/>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1"/>
          <p:cNvSpPr>
            <a:spLocks noGrp="1"/>
          </p:cNvSpPr>
          <p:nvPr>
            <p:ph type="sldNum" sz="quarter" idx="4294967295"/>
          </p:nvPr>
        </p:nvSpPr>
        <p:spPr bwMode="auto">
          <a:xfrm>
            <a:off x="1981200" y="6477000"/>
            <a:ext cx="1905000" cy="457200"/>
          </a:xfrm>
          <a:prstGeom prst="rect">
            <a:avLst/>
          </a:prstGeom>
          <a:noFill/>
          <a:ln>
            <a:miter lim="800000"/>
            <a:headEnd/>
            <a:tailEnd/>
          </a:ln>
        </p:spPr>
        <p:txBody>
          <a:bodyPr/>
          <a:lstStyle/>
          <a:p>
            <a:fld id="{2DD1DAF6-7DFF-4E34-B2B8-B6E304D79691}" type="slidenum">
              <a:rPr lang="de-DE"/>
              <a:pPr/>
              <a:t>55</a:t>
            </a:fld>
            <a:endParaRPr lang="de-DE"/>
          </a:p>
        </p:txBody>
      </p:sp>
      <p:pic>
        <p:nvPicPr>
          <p:cNvPr id="49155" name="Picture 2" descr="ALU_S"/>
          <p:cNvPicPr>
            <a:picLocks noChangeAspect="1" noChangeArrowheads="1"/>
          </p:cNvPicPr>
          <p:nvPr/>
        </p:nvPicPr>
        <p:blipFill>
          <a:blip r:embed="rId2" cstate="print"/>
          <a:srcRect/>
          <a:stretch>
            <a:fillRect/>
          </a:stretch>
        </p:blipFill>
        <p:spPr bwMode="auto">
          <a:xfrm>
            <a:off x="1331913" y="1052513"/>
            <a:ext cx="6477000" cy="4422775"/>
          </a:xfrm>
          <a:prstGeom prst="rect">
            <a:avLst/>
          </a:prstGeom>
          <a:noFill/>
          <a:ln w="9525">
            <a:noFill/>
            <a:miter lim="800000"/>
            <a:headEnd/>
            <a:tailEnd/>
          </a:ln>
        </p:spPr>
      </p:pic>
      <p:sp>
        <p:nvSpPr>
          <p:cNvPr id="49156" name="Text Box 3"/>
          <p:cNvSpPr txBox="1">
            <a:spLocks noChangeArrowheads="1"/>
          </p:cNvSpPr>
          <p:nvPr/>
        </p:nvSpPr>
        <p:spPr bwMode="auto">
          <a:xfrm>
            <a:off x="1258888" y="5589588"/>
            <a:ext cx="6629400" cy="1068387"/>
          </a:xfrm>
          <a:prstGeom prst="rect">
            <a:avLst/>
          </a:prstGeom>
          <a:noFill/>
          <a:ln w="9525">
            <a:noFill/>
            <a:miter lim="800000"/>
            <a:headEnd/>
            <a:tailEnd/>
          </a:ln>
        </p:spPr>
        <p:txBody>
          <a:bodyPr>
            <a:spAutoFit/>
          </a:bodyPr>
          <a:lstStyle/>
          <a:p>
            <a:pPr>
              <a:spcBef>
                <a:spcPct val="50000"/>
              </a:spcBef>
            </a:pPr>
            <a:r>
              <a:rPr lang="de-DE" sz="1600">
                <a:latin typeface="Arial" pitchFamily="34" charset="0"/>
              </a:rPr>
              <a:t>Al-nanobridge used as a tunneling contact (after mechanical break)</a:t>
            </a:r>
          </a:p>
          <a:p>
            <a:pPr>
              <a:spcBef>
                <a:spcPct val="50000"/>
              </a:spcBef>
            </a:pPr>
            <a:r>
              <a:rPr lang="de-DE" sz="1200">
                <a:latin typeface="Arial" pitchFamily="34" charset="0"/>
              </a:rPr>
              <a:t>M. Goffman, CEA Saclay, France</a:t>
            </a:r>
            <a:br>
              <a:rPr lang="de-DE" sz="1200">
                <a:latin typeface="Arial" pitchFamily="34" charset="0"/>
              </a:rPr>
            </a:br>
            <a:r>
              <a:rPr lang="de-DE" sz="1200">
                <a:latin typeface="Arial" pitchFamily="34" charset="0"/>
              </a:rPr>
              <a:t>E. Scheer, University of Konstanz, Germany</a:t>
            </a:r>
          </a:p>
          <a:p>
            <a:pPr>
              <a:spcBef>
                <a:spcPct val="50000"/>
              </a:spcBef>
            </a:pPr>
            <a:endParaRPr lang="de-DE" sz="1200">
              <a:latin typeface="Arial" pitchFamily="34" charset="0"/>
            </a:endParaRPr>
          </a:p>
        </p:txBody>
      </p:sp>
      <p:sp>
        <p:nvSpPr>
          <p:cNvPr id="6" name="Text Box 4"/>
          <p:cNvSpPr txBox="1">
            <a:spLocks noChangeArrowheads="1"/>
          </p:cNvSpPr>
          <p:nvPr/>
        </p:nvSpPr>
        <p:spPr bwMode="auto">
          <a:xfrm>
            <a:off x="1142976" y="119698"/>
            <a:ext cx="7129462" cy="523220"/>
          </a:xfrm>
          <a:prstGeom prst="rect">
            <a:avLst/>
          </a:prstGeom>
          <a:solidFill>
            <a:srgbClr val="0000FF"/>
          </a:solidFill>
          <a:ln w="9525">
            <a:noFill/>
            <a:miter lim="800000"/>
            <a:headEnd/>
            <a:tailEnd/>
          </a:ln>
        </p:spPr>
        <p:txBody>
          <a:bodyPr wrap="square">
            <a:spAutoFit/>
          </a:bodyPr>
          <a:lstStyle/>
          <a:p>
            <a:pPr algn="ctr">
              <a:spcBef>
                <a:spcPct val="50000"/>
              </a:spcBef>
            </a:pPr>
            <a:r>
              <a:rPr lang="de-DE" sz="2800" b="1" dirty="0">
                <a:solidFill>
                  <a:schemeClr val="bg1"/>
                </a:solidFill>
              </a:rPr>
              <a:t>Applications – </a:t>
            </a:r>
            <a:r>
              <a:rPr lang="de-DE" sz="2800" b="1" dirty="0" smtClean="0">
                <a:solidFill>
                  <a:schemeClr val="bg1"/>
                </a:solidFill>
              </a:rPr>
              <a:t>physics</a:t>
            </a:r>
            <a:endParaRPr lang="de-DE" sz="2800" b="1" dirty="0">
              <a:solidFill>
                <a:schemeClr val="bg1"/>
              </a:solidFill>
            </a:endParaRPr>
          </a:p>
        </p:txBody>
      </p:sp>
    </p:spTree>
  </p:cSld>
  <p:clrMapOvr>
    <a:masterClrMapping/>
  </p:clrMapOvr>
  <p:transition xmlns:p14="http://schemas.microsoft.com/office/powerpoint/2010/main" advClick="0" advTm="5000"/>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1"/>
          <p:cNvSpPr>
            <a:spLocks noGrp="1"/>
          </p:cNvSpPr>
          <p:nvPr>
            <p:ph type="sldNum" sz="quarter" idx="4294967295"/>
          </p:nvPr>
        </p:nvSpPr>
        <p:spPr bwMode="auto">
          <a:xfrm>
            <a:off x="8191500" y="6165850"/>
            <a:ext cx="557213" cy="457200"/>
          </a:xfrm>
          <a:prstGeom prst="rect">
            <a:avLst/>
          </a:prstGeom>
          <a:noFill/>
          <a:ln>
            <a:miter lim="800000"/>
            <a:headEnd/>
            <a:tailEnd/>
          </a:ln>
        </p:spPr>
        <p:txBody>
          <a:bodyPr/>
          <a:lstStyle/>
          <a:p>
            <a:fld id="{BF739A92-3EEB-4DAE-A40F-05E67CA3B55F}" type="slidenum">
              <a:rPr lang="de-DE"/>
              <a:pPr/>
              <a:t>56</a:t>
            </a:fld>
            <a:endParaRPr lang="de-DE"/>
          </a:p>
        </p:txBody>
      </p:sp>
      <p:sp>
        <p:nvSpPr>
          <p:cNvPr id="52227" name="Text Box 2"/>
          <p:cNvSpPr txBox="1">
            <a:spLocks noChangeArrowheads="1"/>
          </p:cNvSpPr>
          <p:nvPr/>
        </p:nvSpPr>
        <p:spPr bwMode="auto">
          <a:xfrm>
            <a:off x="1187450" y="5589588"/>
            <a:ext cx="7058025" cy="581025"/>
          </a:xfrm>
          <a:prstGeom prst="rect">
            <a:avLst/>
          </a:prstGeom>
          <a:noFill/>
          <a:ln w="9525">
            <a:noFill/>
            <a:miter lim="800000"/>
            <a:headEnd/>
            <a:tailEnd/>
          </a:ln>
        </p:spPr>
        <p:txBody>
          <a:bodyPr>
            <a:spAutoFit/>
          </a:bodyPr>
          <a:lstStyle/>
          <a:p>
            <a:pPr>
              <a:spcBef>
                <a:spcPct val="50000"/>
              </a:spcBef>
            </a:pPr>
            <a:r>
              <a:rPr lang="de-DE" sz="1600">
                <a:latin typeface="Arial" pitchFamily="34" charset="0"/>
              </a:rPr>
              <a:t>Nanostructure array for Magnetoelectronics</a:t>
            </a:r>
            <a:br>
              <a:rPr lang="de-DE" sz="1600">
                <a:latin typeface="Arial" pitchFamily="34" charset="0"/>
              </a:rPr>
            </a:br>
            <a:r>
              <a:rPr lang="de-DE" sz="1600">
                <a:latin typeface="Arial" pitchFamily="34" charset="0"/>
              </a:rPr>
              <a:t>- sub-</a:t>
            </a:r>
            <a:r>
              <a:rPr lang="de-DE" sz="1600">
                <a:latin typeface="Arial" pitchFamily="34" charset="0"/>
                <a:sym typeface="Symbol" pitchFamily="18" charset="2"/>
              </a:rPr>
              <a:t></a:t>
            </a:r>
            <a:r>
              <a:rPr lang="de-DE" sz="1600">
                <a:latin typeface="Arial" pitchFamily="34" charset="0"/>
              </a:rPr>
              <a:t>-squares covering 5mm</a:t>
            </a:r>
            <a:r>
              <a:rPr lang="de-DE" sz="1600" baseline="30000">
                <a:latin typeface="Arial" pitchFamily="34" charset="0"/>
              </a:rPr>
              <a:t>2</a:t>
            </a:r>
            <a:r>
              <a:rPr lang="de-DE" sz="1200">
                <a:latin typeface="Arial" pitchFamily="34" charset="0"/>
              </a:rPr>
              <a:t>, M. Fraune, Technical University of Aachen, Germany</a:t>
            </a:r>
          </a:p>
        </p:txBody>
      </p:sp>
      <p:pic>
        <p:nvPicPr>
          <p:cNvPr id="52228" name="Picture 3" descr="Rauten_sub_mü"/>
          <p:cNvPicPr>
            <a:picLocks noChangeAspect="1" noChangeArrowheads="1"/>
          </p:cNvPicPr>
          <p:nvPr/>
        </p:nvPicPr>
        <p:blipFill>
          <a:blip r:embed="rId2" cstate="print"/>
          <a:srcRect/>
          <a:stretch>
            <a:fillRect/>
          </a:stretch>
        </p:blipFill>
        <p:spPr bwMode="auto">
          <a:xfrm>
            <a:off x="1258888" y="1052513"/>
            <a:ext cx="6553200" cy="4451350"/>
          </a:xfrm>
          <a:prstGeom prst="rect">
            <a:avLst/>
          </a:prstGeom>
          <a:noFill/>
          <a:ln w="9525">
            <a:noFill/>
            <a:miter lim="800000"/>
            <a:headEnd/>
            <a:tailEnd/>
          </a:ln>
        </p:spPr>
      </p:pic>
      <p:sp>
        <p:nvSpPr>
          <p:cNvPr id="52229" name="Text Box 4"/>
          <p:cNvSpPr txBox="1">
            <a:spLocks noChangeArrowheads="1"/>
          </p:cNvSpPr>
          <p:nvPr/>
        </p:nvSpPr>
        <p:spPr bwMode="auto">
          <a:xfrm>
            <a:off x="1258888" y="228600"/>
            <a:ext cx="7129462" cy="457200"/>
          </a:xfrm>
          <a:prstGeom prst="rect">
            <a:avLst/>
          </a:prstGeom>
          <a:noFill/>
          <a:ln w="9525">
            <a:noFill/>
            <a:miter lim="800000"/>
            <a:headEnd/>
            <a:tailEnd/>
          </a:ln>
        </p:spPr>
        <p:txBody>
          <a:bodyPr>
            <a:spAutoFit/>
          </a:bodyPr>
          <a:lstStyle/>
          <a:p>
            <a:pPr>
              <a:spcBef>
                <a:spcPct val="50000"/>
              </a:spcBef>
            </a:pPr>
            <a:r>
              <a:rPr lang="de-DE" b="1" dirty="0">
                <a:latin typeface="Arial" pitchFamily="34" charset="0"/>
              </a:rPr>
              <a:t>Applications – Physics</a:t>
            </a:r>
          </a:p>
        </p:txBody>
      </p:sp>
      <p:sp>
        <p:nvSpPr>
          <p:cNvPr id="6" name="Text Box 4"/>
          <p:cNvSpPr txBox="1">
            <a:spLocks noChangeArrowheads="1"/>
          </p:cNvSpPr>
          <p:nvPr/>
        </p:nvSpPr>
        <p:spPr bwMode="auto">
          <a:xfrm>
            <a:off x="1142976" y="119698"/>
            <a:ext cx="7129462" cy="523220"/>
          </a:xfrm>
          <a:prstGeom prst="rect">
            <a:avLst/>
          </a:prstGeom>
          <a:solidFill>
            <a:srgbClr val="0000FF"/>
          </a:solidFill>
          <a:ln w="9525">
            <a:noFill/>
            <a:miter lim="800000"/>
            <a:headEnd/>
            <a:tailEnd/>
          </a:ln>
        </p:spPr>
        <p:txBody>
          <a:bodyPr wrap="square">
            <a:spAutoFit/>
          </a:bodyPr>
          <a:lstStyle/>
          <a:p>
            <a:pPr algn="ctr">
              <a:spcBef>
                <a:spcPct val="50000"/>
              </a:spcBef>
            </a:pPr>
            <a:r>
              <a:rPr lang="de-DE" sz="2800" b="1" dirty="0">
                <a:solidFill>
                  <a:schemeClr val="bg1"/>
                </a:solidFill>
              </a:rPr>
              <a:t>Applications – </a:t>
            </a:r>
            <a:r>
              <a:rPr lang="de-DE" sz="2800" b="1" dirty="0" smtClean="0">
                <a:solidFill>
                  <a:schemeClr val="bg1"/>
                </a:solidFill>
              </a:rPr>
              <a:t>physics</a:t>
            </a:r>
            <a:endParaRPr lang="de-DE" sz="2800" b="1" dirty="0">
              <a:solidFill>
                <a:schemeClr val="bg1"/>
              </a:solidFill>
            </a:endParaRPr>
          </a:p>
        </p:txBody>
      </p:sp>
    </p:spTree>
  </p:cSld>
  <p:clrMapOvr>
    <a:masterClrMapping/>
  </p:clrMapOvr>
  <p:transition xmlns:p14="http://schemas.microsoft.com/office/powerpoint/2010/main" advClick="0" advTm="5000"/>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1"/>
          <p:cNvSpPr>
            <a:spLocks noGrp="1"/>
          </p:cNvSpPr>
          <p:nvPr>
            <p:ph type="sldNum" sz="quarter" idx="4294967295"/>
          </p:nvPr>
        </p:nvSpPr>
        <p:spPr bwMode="auto">
          <a:xfrm>
            <a:off x="8196274" y="6353196"/>
            <a:ext cx="947726" cy="504804"/>
          </a:xfrm>
          <a:prstGeom prst="rect">
            <a:avLst/>
          </a:prstGeom>
          <a:noFill/>
          <a:ln>
            <a:miter lim="800000"/>
            <a:headEnd/>
            <a:tailEnd/>
          </a:ln>
        </p:spPr>
        <p:txBody>
          <a:bodyPr/>
          <a:lstStyle/>
          <a:p>
            <a:fld id="{2AAEBD2E-7BF4-433A-A62C-B799B52DD6AD}" type="slidenum">
              <a:rPr lang="de-DE"/>
              <a:pPr/>
              <a:t>57</a:t>
            </a:fld>
            <a:endParaRPr lang="de-DE"/>
          </a:p>
        </p:txBody>
      </p:sp>
      <p:pic>
        <p:nvPicPr>
          <p:cNvPr id="53251" name="Picture 2" descr="PINGUE7"/>
          <p:cNvPicPr>
            <a:picLocks noChangeAspect="1" noChangeArrowheads="1"/>
          </p:cNvPicPr>
          <p:nvPr/>
        </p:nvPicPr>
        <p:blipFill>
          <a:blip r:embed="rId2" cstate="print"/>
          <a:srcRect/>
          <a:stretch>
            <a:fillRect/>
          </a:stretch>
        </p:blipFill>
        <p:spPr bwMode="auto">
          <a:xfrm>
            <a:off x="6156325" y="3213100"/>
            <a:ext cx="2819400" cy="2819400"/>
          </a:xfrm>
          <a:prstGeom prst="rect">
            <a:avLst/>
          </a:prstGeom>
          <a:noFill/>
          <a:ln w="9525">
            <a:noFill/>
            <a:miter lim="800000"/>
            <a:headEnd/>
            <a:tailEnd/>
          </a:ln>
        </p:spPr>
      </p:pic>
      <p:sp>
        <p:nvSpPr>
          <p:cNvPr id="53252" name="Text Box 3"/>
          <p:cNvSpPr txBox="1">
            <a:spLocks noChangeArrowheads="1"/>
          </p:cNvSpPr>
          <p:nvPr/>
        </p:nvSpPr>
        <p:spPr bwMode="auto">
          <a:xfrm>
            <a:off x="6084888" y="1989138"/>
            <a:ext cx="2916237" cy="1100137"/>
          </a:xfrm>
          <a:prstGeom prst="rect">
            <a:avLst/>
          </a:prstGeom>
          <a:noFill/>
          <a:ln w="9525">
            <a:noFill/>
            <a:miter lim="800000"/>
            <a:headEnd/>
            <a:tailEnd/>
          </a:ln>
        </p:spPr>
        <p:txBody>
          <a:bodyPr>
            <a:spAutoFit/>
          </a:bodyPr>
          <a:lstStyle/>
          <a:p>
            <a:pPr>
              <a:spcBef>
                <a:spcPct val="50000"/>
              </a:spcBef>
            </a:pPr>
            <a:r>
              <a:rPr lang="de-DE" sz="1600">
                <a:latin typeface="Arial" pitchFamily="34" charset="0"/>
              </a:rPr>
              <a:t>Nanostructure arrays for Magnetoelectronics</a:t>
            </a:r>
            <a:br>
              <a:rPr lang="de-DE" sz="1600">
                <a:latin typeface="Arial" pitchFamily="34" charset="0"/>
              </a:rPr>
            </a:br>
            <a:r>
              <a:rPr lang="de-DE" sz="1600">
                <a:latin typeface="Arial" pitchFamily="34" charset="0"/>
              </a:rPr>
              <a:t>- 30nm Quantum dots</a:t>
            </a:r>
          </a:p>
          <a:p>
            <a:pPr>
              <a:spcBef>
                <a:spcPct val="50000"/>
              </a:spcBef>
            </a:pPr>
            <a:r>
              <a:rPr lang="de-DE" sz="1200">
                <a:latin typeface="Arial" pitchFamily="34" charset="0"/>
              </a:rPr>
              <a:t>University of Bielefeld, Germany</a:t>
            </a:r>
          </a:p>
        </p:txBody>
      </p:sp>
      <p:pic>
        <p:nvPicPr>
          <p:cNvPr id="53253" name="Picture 4" descr="Streifen_200nm"/>
          <p:cNvPicPr>
            <a:picLocks noChangeAspect="1" noChangeArrowheads="1"/>
          </p:cNvPicPr>
          <p:nvPr/>
        </p:nvPicPr>
        <p:blipFill>
          <a:blip r:embed="rId3" cstate="print"/>
          <a:srcRect/>
          <a:stretch>
            <a:fillRect/>
          </a:stretch>
        </p:blipFill>
        <p:spPr bwMode="auto">
          <a:xfrm>
            <a:off x="971550" y="1268413"/>
            <a:ext cx="5113338" cy="3476625"/>
          </a:xfrm>
          <a:prstGeom prst="rect">
            <a:avLst/>
          </a:prstGeom>
          <a:noFill/>
          <a:ln w="9525">
            <a:noFill/>
            <a:miter lim="800000"/>
            <a:headEnd/>
            <a:tailEnd/>
          </a:ln>
        </p:spPr>
      </p:pic>
      <p:sp>
        <p:nvSpPr>
          <p:cNvPr id="53254" name="Text Box 5"/>
          <p:cNvSpPr txBox="1">
            <a:spLocks noChangeArrowheads="1"/>
          </p:cNvSpPr>
          <p:nvPr/>
        </p:nvSpPr>
        <p:spPr bwMode="auto">
          <a:xfrm>
            <a:off x="900113" y="4868863"/>
            <a:ext cx="4465637" cy="855662"/>
          </a:xfrm>
          <a:prstGeom prst="rect">
            <a:avLst/>
          </a:prstGeom>
          <a:noFill/>
          <a:ln w="9525">
            <a:noFill/>
            <a:miter lim="800000"/>
            <a:headEnd/>
            <a:tailEnd/>
          </a:ln>
        </p:spPr>
        <p:txBody>
          <a:bodyPr>
            <a:spAutoFit/>
          </a:bodyPr>
          <a:lstStyle/>
          <a:p>
            <a:pPr>
              <a:spcBef>
                <a:spcPct val="50000"/>
              </a:spcBef>
            </a:pPr>
            <a:r>
              <a:rPr lang="de-DE" sz="1600">
                <a:latin typeface="Arial" pitchFamily="34" charset="0"/>
              </a:rPr>
              <a:t>Nanostructure arrays for Magnetoelectronics</a:t>
            </a:r>
            <a:br>
              <a:rPr lang="de-DE" sz="1600">
                <a:latin typeface="Arial" pitchFamily="34" charset="0"/>
              </a:rPr>
            </a:br>
            <a:r>
              <a:rPr lang="de-DE" sz="1600">
                <a:latin typeface="Arial" pitchFamily="34" charset="0"/>
              </a:rPr>
              <a:t>- 200nm-lines covering 5mm</a:t>
            </a:r>
            <a:r>
              <a:rPr lang="de-DE" sz="1600" baseline="30000">
                <a:latin typeface="Arial" pitchFamily="34" charset="0"/>
              </a:rPr>
              <a:t>2</a:t>
            </a:r>
            <a:r>
              <a:rPr lang="de-DE" sz="1600">
                <a:latin typeface="Arial" pitchFamily="34" charset="0"/>
              </a:rPr>
              <a:t> </a:t>
            </a:r>
          </a:p>
          <a:p>
            <a:pPr>
              <a:spcBef>
                <a:spcPct val="50000"/>
              </a:spcBef>
            </a:pPr>
            <a:r>
              <a:rPr lang="de-DE" sz="1200">
                <a:latin typeface="Arial" pitchFamily="34" charset="0"/>
              </a:rPr>
              <a:t>M. Fraune, Technical University of Aachen, Germany)</a:t>
            </a:r>
          </a:p>
        </p:txBody>
      </p:sp>
      <p:sp>
        <p:nvSpPr>
          <p:cNvPr id="53255" name="Text Box 6"/>
          <p:cNvSpPr txBox="1">
            <a:spLocks noChangeArrowheads="1"/>
          </p:cNvSpPr>
          <p:nvPr/>
        </p:nvSpPr>
        <p:spPr bwMode="auto">
          <a:xfrm>
            <a:off x="1258888" y="228600"/>
            <a:ext cx="7129462" cy="457200"/>
          </a:xfrm>
          <a:prstGeom prst="rect">
            <a:avLst/>
          </a:prstGeom>
          <a:noFill/>
          <a:ln w="9525">
            <a:noFill/>
            <a:miter lim="800000"/>
            <a:headEnd/>
            <a:tailEnd/>
          </a:ln>
        </p:spPr>
        <p:txBody>
          <a:bodyPr>
            <a:spAutoFit/>
          </a:bodyPr>
          <a:lstStyle/>
          <a:p>
            <a:pPr>
              <a:spcBef>
                <a:spcPct val="50000"/>
              </a:spcBef>
            </a:pPr>
            <a:r>
              <a:rPr lang="de-DE" b="1" dirty="0">
                <a:latin typeface="Arial" pitchFamily="34" charset="0"/>
              </a:rPr>
              <a:t>Applications – Physics</a:t>
            </a:r>
          </a:p>
        </p:txBody>
      </p:sp>
      <p:sp>
        <p:nvSpPr>
          <p:cNvPr id="8" name="Text Box 4"/>
          <p:cNvSpPr txBox="1">
            <a:spLocks noChangeArrowheads="1"/>
          </p:cNvSpPr>
          <p:nvPr/>
        </p:nvSpPr>
        <p:spPr bwMode="auto">
          <a:xfrm>
            <a:off x="1142976" y="119698"/>
            <a:ext cx="7129462" cy="523220"/>
          </a:xfrm>
          <a:prstGeom prst="rect">
            <a:avLst/>
          </a:prstGeom>
          <a:solidFill>
            <a:srgbClr val="0000FF"/>
          </a:solidFill>
          <a:ln w="9525">
            <a:noFill/>
            <a:miter lim="800000"/>
            <a:headEnd/>
            <a:tailEnd/>
          </a:ln>
        </p:spPr>
        <p:txBody>
          <a:bodyPr wrap="square">
            <a:spAutoFit/>
          </a:bodyPr>
          <a:lstStyle/>
          <a:p>
            <a:pPr algn="ctr">
              <a:spcBef>
                <a:spcPct val="50000"/>
              </a:spcBef>
            </a:pPr>
            <a:r>
              <a:rPr lang="de-DE" sz="2800" b="1" dirty="0">
                <a:solidFill>
                  <a:schemeClr val="bg1"/>
                </a:solidFill>
              </a:rPr>
              <a:t>Applications – </a:t>
            </a:r>
            <a:r>
              <a:rPr lang="de-DE" sz="2800" b="1" dirty="0" smtClean="0">
                <a:solidFill>
                  <a:schemeClr val="bg1"/>
                </a:solidFill>
              </a:rPr>
              <a:t>physics</a:t>
            </a:r>
            <a:endParaRPr lang="de-DE" sz="2800" b="1" dirty="0">
              <a:solidFill>
                <a:schemeClr val="bg1"/>
              </a:solidFill>
            </a:endParaRPr>
          </a:p>
        </p:txBody>
      </p:sp>
    </p:spTree>
  </p:cSld>
  <p:clrMapOvr>
    <a:masterClrMapping/>
  </p:clrMapOvr>
  <p:transition xmlns:p14="http://schemas.microsoft.com/office/powerpoint/2010/main" advClick="0" advTm="5000"/>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1"/>
          <p:cNvSpPr>
            <a:spLocks noGrp="1"/>
          </p:cNvSpPr>
          <p:nvPr>
            <p:ph type="sldNum" sz="quarter" idx="4294967295"/>
          </p:nvPr>
        </p:nvSpPr>
        <p:spPr bwMode="auto">
          <a:xfrm>
            <a:off x="8316913" y="6165850"/>
            <a:ext cx="501650" cy="457200"/>
          </a:xfrm>
          <a:prstGeom prst="rect">
            <a:avLst/>
          </a:prstGeom>
          <a:noFill/>
          <a:ln>
            <a:miter lim="800000"/>
            <a:headEnd/>
            <a:tailEnd/>
          </a:ln>
        </p:spPr>
        <p:txBody>
          <a:bodyPr/>
          <a:lstStyle/>
          <a:p>
            <a:fld id="{985EBF1D-DB2E-4C01-A1E6-CFE6928ED154}" type="slidenum">
              <a:rPr lang="de-DE"/>
              <a:pPr/>
              <a:t>58</a:t>
            </a:fld>
            <a:endParaRPr lang="de-DE"/>
          </a:p>
        </p:txBody>
      </p:sp>
      <p:sp>
        <p:nvSpPr>
          <p:cNvPr id="54275" name="Rectangle 2"/>
          <p:cNvSpPr>
            <a:spLocks noChangeArrowheads="1"/>
          </p:cNvSpPr>
          <p:nvPr/>
        </p:nvSpPr>
        <p:spPr bwMode="auto">
          <a:xfrm>
            <a:off x="1258888" y="5734050"/>
            <a:ext cx="6264275" cy="792163"/>
          </a:xfrm>
          <a:prstGeom prst="rect">
            <a:avLst/>
          </a:prstGeom>
          <a:noFill/>
          <a:ln w="12700">
            <a:noFill/>
            <a:miter lim="800000"/>
            <a:headEnd/>
            <a:tailEnd/>
          </a:ln>
        </p:spPr>
        <p:txBody>
          <a:bodyPr lIns="90487" tIns="44450" rIns="90487" bIns="44450" anchor="ctr"/>
          <a:lstStyle/>
          <a:p>
            <a:r>
              <a:rPr lang="en-US" sz="1600">
                <a:solidFill>
                  <a:schemeClr val="tx2"/>
                </a:solidFill>
                <a:latin typeface="Arial" pitchFamily="34" charset="0"/>
              </a:rPr>
              <a:t>Nano-Structures in ferromagnetic digital alloy </a:t>
            </a:r>
            <a:br>
              <a:rPr lang="en-US" sz="1600">
                <a:solidFill>
                  <a:schemeClr val="tx2"/>
                </a:solidFill>
                <a:latin typeface="Arial" pitchFamily="34" charset="0"/>
              </a:rPr>
            </a:br>
            <a:r>
              <a:rPr lang="en-US" sz="1200">
                <a:solidFill>
                  <a:schemeClr val="tx2"/>
                </a:solidFill>
                <a:latin typeface="Arial" pitchFamily="34" charset="0"/>
              </a:rPr>
              <a:t>G. Schmidt et al. University of Würzburg, Germany</a:t>
            </a:r>
            <a:endParaRPr lang="en-US" sz="1200">
              <a:solidFill>
                <a:schemeClr val="tx2"/>
              </a:solidFill>
              <a:latin typeface="Tahoma" pitchFamily="34" charset="0"/>
              <a:cs typeface="Times New Roman" pitchFamily="18" charset="0"/>
            </a:endParaRPr>
          </a:p>
        </p:txBody>
      </p:sp>
      <p:pic>
        <p:nvPicPr>
          <p:cNvPr id="54276" name="Picture 3"/>
          <p:cNvPicPr>
            <a:picLocks noChangeAspect="1" noChangeArrowheads="1"/>
          </p:cNvPicPr>
          <p:nvPr/>
        </p:nvPicPr>
        <p:blipFill>
          <a:blip r:embed="rId2" cstate="print"/>
          <a:srcRect/>
          <a:stretch>
            <a:fillRect/>
          </a:stretch>
        </p:blipFill>
        <p:spPr bwMode="auto">
          <a:xfrm>
            <a:off x="1331913" y="1052513"/>
            <a:ext cx="6264275" cy="4708525"/>
          </a:xfrm>
          <a:prstGeom prst="rect">
            <a:avLst/>
          </a:prstGeom>
          <a:noFill/>
          <a:ln w="9525">
            <a:noFill/>
            <a:miter lim="800000"/>
            <a:headEnd/>
            <a:tailEnd/>
          </a:ln>
        </p:spPr>
      </p:pic>
      <p:sp>
        <p:nvSpPr>
          <p:cNvPr id="54277" name="Text Box 4"/>
          <p:cNvSpPr txBox="1">
            <a:spLocks noChangeArrowheads="1"/>
          </p:cNvSpPr>
          <p:nvPr/>
        </p:nvSpPr>
        <p:spPr bwMode="auto">
          <a:xfrm>
            <a:off x="1258888" y="228600"/>
            <a:ext cx="7129462" cy="457200"/>
          </a:xfrm>
          <a:prstGeom prst="rect">
            <a:avLst/>
          </a:prstGeom>
          <a:noFill/>
          <a:ln w="9525">
            <a:noFill/>
            <a:miter lim="800000"/>
            <a:headEnd/>
            <a:tailEnd/>
          </a:ln>
        </p:spPr>
        <p:txBody>
          <a:bodyPr>
            <a:spAutoFit/>
          </a:bodyPr>
          <a:lstStyle/>
          <a:p>
            <a:pPr>
              <a:spcBef>
                <a:spcPct val="50000"/>
              </a:spcBef>
            </a:pPr>
            <a:r>
              <a:rPr lang="de-DE" b="1" dirty="0">
                <a:latin typeface="Arial" pitchFamily="34" charset="0"/>
              </a:rPr>
              <a:t>Applications – Physics</a:t>
            </a:r>
          </a:p>
        </p:txBody>
      </p:sp>
      <p:sp>
        <p:nvSpPr>
          <p:cNvPr id="6" name="Text Box 4"/>
          <p:cNvSpPr txBox="1">
            <a:spLocks noChangeArrowheads="1"/>
          </p:cNvSpPr>
          <p:nvPr/>
        </p:nvSpPr>
        <p:spPr bwMode="auto">
          <a:xfrm>
            <a:off x="1142976" y="119698"/>
            <a:ext cx="7129462" cy="523220"/>
          </a:xfrm>
          <a:prstGeom prst="rect">
            <a:avLst/>
          </a:prstGeom>
          <a:solidFill>
            <a:srgbClr val="0000FF"/>
          </a:solidFill>
          <a:ln w="9525">
            <a:noFill/>
            <a:miter lim="800000"/>
            <a:headEnd/>
            <a:tailEnd/>
          </a:ln>
        </p:spPr>
        <p:txBody>
          <a:bodyPr wrap="square">
            <a:spAutoFit/>
          </a:bodyPr>
          <a:lstStyle/>
          <a:p>
            <a:pPr algn="ctr">
              <a:spcBef>
                <a:spcPct val="50000"/>
              </a:spcBef>
            </a:pPr>
            <a:r>
              <a:rPr lang="de-DE" sz="2800" b="1" dirty="0">
                <a:solidFill>
                  <a:schemeClr val="bg1"/>
                </a:solidFill>
              </a:rPr>
              <a:t>Applications – </a:t>
            </a:r>
            <a:r>
              <a:rPr lang="de-DE" sz="2800" b="1" dirty="0" smtClean="0">
                <a:solidFill>
                  <a:schemeClr val="bg1"/>
                </a:solidFill>
              </a:rPr>
              <a:t>physics</a:t>
            </a:r>
            <a:endParaRPr lang="de-DE" sz="2800" b="1" dirty="0">
              <a:solidFill>
                <a:schemeClr val="bg1"/>
              </a:solidFill>
            </a:endParaRPr>
          </a:p>
        </p:txBody>
      </p:sp>
    </p:spTree>
  </p:cSld>
  <p:clrMapOvr>
    <a:masterClrMapping/>
  </p:clrMapOvr>
  <p:transition xmlns:p14="http://schemas.microsoft.com/office/powerpoint/2010/main" advClick="0" advTm="5000"/>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1"/>
          <p:cNvSpPr>
            <a:spLocks noGrp="1"/>
          </p:cNvSpPr>
          <p:nvPr>
            <p:ph type="sldNum" sz="quarter" idx="4294967295"/>
          </p:nvPr>
        </p:nvSpPr>
        <p:spPr bwMode="auto">
          <a:xfrm>
            <a:off x="8143868" y="6072206"/>
            <a:ext cx="1000132" cy="528638"/>
          </a:xfrm>
          <a:prstGeom prst="rect">
            <a:avLst/>
          </a:prstGeom>
          <a:noFill/>
          <a:ln>
            <a:miter lim="800000"/>
            <a:headEnd/>
            <a:tailEnd/>
          </a:ln>
        </p:spPr>
        <p:txBody>
          <a:bodyPr/>
          <a:lstStyle/>
          <a:p>
            <a:fld id="{4E6FB294-DA55-4BA9-8223-907799684C39}" type="slidenum">
              <a:rPr lang="de-DE"/>
              <a:pPr/>
              <a:t>59</a:t>
            </a:fld>
            <a:endParaRPr lang="de-DE" dirty="0"/>
          </a:p>
        </p:txBody>
      </p:sp>
      <p:sp>
        <p:nvSpPr>
          <p:cNvPr id="56323" name="Text Box 2"/>
          <p:cNvSpPr txBox="1">
            <a:spLocks noChangeArrowheads="1"/>
          </p:cNvSpPr>
          <p:nvPr/>
        </p:nvSpPr>
        <p:spPr bwMode="auto">
          <a:xfrm>
            <a:off x="1258888" y="5876925"/>
            <a:ext cx="6913562" cy="519113"/>
          </a:xfrm>
          <a:prstGeom prst="rect">
            <a:avLst/>
          </a:prstGeom>
          <a:noFill/>
          <a:ln w="9525">
            <a:noFill/>
            <a:miter lim="800000"/>
            <a:headEnd/>
            <a:tailEnd/>
          </a:ln>
        </p:spPr>
        <p:txBody>
          <a:bodyPr>
            <a:spAutoFit/>
          </a:bodyPr>
          <a:lstStyle/>
          <a:p>
            <a:r>
              <a:rPr lang="de-DE" sz="1600">
                <a:latin typeface="Arial" pitchFamily="34" charset="0"/>
              </a:rPr>
              <a:t>Double Quantum dot structure in free standing GaAs/AlGaAs </a:t>
            </a:r>
            <a:br>
              <a:rPr lang="de-DE" sz="1600">
                <a:latin typeface="Arial" pitchFamily="34" charset="0"/>
              </a:rPr>
            </a:br>
            <a:r>
              <a:rPr lang="de-DE" sz="1200">
                <a:latin typeface="Arial" pitchFamily="34" charset="0"/>
              </a:rPr>
              <a:t>E.M. Weig, LMU Munich, Germany</a:t>
            </a:r>
          </a:p>
        </p:txBody>
      </p:sp>
      <p:pic>
        <p:nvPicPr>
          <p:cNvPr id="56324" name="Picture 3" descr="E-M-Weig_micrograph_coloured-version"/>
          <p:cNvPicPr>
            <a:picLocks noChangeAspect="1" noChangeArrowheads="1"/>
          </p:cNvPicPr>
          <p:nvPr/>
        </p:nvPicPr>
        <p:blipFill>
          <a:blip r:embed="rId2" cstate="print"/>
          <a:srcRect/>
          <a:stretch>
            <a:fillRect/>
          </a:stretch>
        </p:blipFill>
        <p:spPr bwMode="auto">
          <a:xfrm>
            <a:off x="1331913" y="1052513"/>
            <a:ext cx="6911975" cy="4779962"/>
          </a:xfrm>
          <a:prstGeom prst="rect">
            <a:avLst/>
          </a:prstGeom>
          <a:noFill/>
          <a:ln w="9525">
            <a:noFill/>
            <a:miter lim="800000"/>
            <a:headEnd/>
            <a:tailEnd/>
          </a:ln>
        </p:spPr>
      </p:pic>
      <p:sp>
        <p:nvSpPr>
          <p:cNvPr id="56325" name="Text Box 4"/>
          <p:cNvSpPr txBox="1">
            <a:spLocks noChangeArrowheads="1"/>
          </p:cNvSpPr>
          <p:nvPr/>
        </p:nvSpPr>
        <p:spPr bwMode="auto">
          <a:xfrm>
            <a:off x="1258888" y="228600"/>
            <a:ext cx="7129462" cy="457200"/>
          </a:xfrm>
          <a:prstGeom prst="rect">
            <a:avLst/>
          </a:prstGeom>
          <a:noFill/>
          <a:ln w="9525">
            <a:noFill/>
            <a:miter lim="800000"/>
            <a:headEnd/>
            <a:tailEnd/>
          </a:ln>
        </p:spPr>
        <p:txBody>
          <a:bodyPr>
            <a:spAutoFit/>
          </a:bodyPr>
          <a:lstStyle/>
          <a:p>
            <a:pPr>
              <a:spcBef>
                <a:spcPct val="50000"/>
              </a:spcBef>
            </a:pPr>
            <a:r>
              <a:rPr lang="de-DE" b="1" dirty="0">
                <a:latin typeface="Arial" pitchFamily="34" charset="0"/>
              </a:rPr>
              <a:t>Applications – Physics</a:t>
            </a:r>
          </a:p>
        </p:txBody>
      </p:sp>
      <p:sp>
        <p:nvSpPr>
          <p:cNvPr id="6" name="Text Box 4"/>
          <p:cNvSpPr txBox="1">
            <a:spLocks noChangeArrowheads="1"/>
          </p:cNvSpPr>
          <p:nvPr/>
        </p:nvSpPr>
        <p:spPr bwMode="auto">
          <a:xfrm>
            <a:off x="1142976" y="119698"/>
            <a:ext cx="7129462" cy="523220"/>
          </a:xfrm>
          <a:prstGeom prst="rect">
            <a:avLst/>
          </a:prstGeom>
          <a:solidFill>
            <a:srgbClr val="0000FF"/>
          </a:solidFill>
          <a:ln w="9525">
            <a:noFill/>
            <a:miter lim="800000"/>
            <a:headEnd/>
            <a:tailEnd/>
          </a:ln>
        </p:spPr>
        <p:txBody>
          <a:bodyPr wrap="square">
            <a:spAutoFit/>
          </a:bodyPr>
          <a:lstStyle/>
          <a:p>
            <a:pPr algn="ctr">
              <a:spcBef>
                <a:spcPct val="50000"/>
              </a:spcBef>
            </a:pPr>
            <a:r>
              <a:rPr lang="de-DE" sz="2800" b="1" dirty="0">
                <a:solidFill>
                  <a:schemeClr val="bg1"/>
                </a:solidFill>
              </a:rPr>
              <a:t>Applications – </a:t>
            </a:r>
            <a:r>
              <a:rPr lang="de-DE" sz="2800" b="1" dirty="0" smtClean="0">
                <a:solidFill>
                  <a:schemeClr val="bg1"/>
                </a:solidFill>
              </a:rPr>
              <a:t>physics</a:t>
            </a:r>
            <a:endParaRPr lang="de-DE" sz="2800" b="1" dirty="0">
              <a:solidFill>
                <a:schemeClr val="bg1"/>
              </a:solidFill>
            </a:endParaRPr>
          </a:p>
        </p:txBody>
      </p:sp>
    </p:spTree>
  </p:cSld>
  <p:clrMapOvr>
    <a:masterClrMapping/>
  </p:clrMapOvr>
  <p:transition xmlns:p14="http://schemas.microsoft.com/office/powerpoint/2010/main" advClick="0" advTm="5000"/>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1301750" y="112713"/>
            <a:ext cx="6699250" cy="579437"/>
          </a:xfrm>
          <a:prstGeom prst="rect">
            <a:avLst/>
          </a:prstGeom>
          <a:solidFill>
            <a:srgbClr val="0000FF"/>
          </a:solidFill>
          <a:ln w="9525">
            <a:noFill/>
            <a:miter lim="800000"/>
            <a:headEnd/>
            <a:tailEnd/>
          </a:ln>
        </p:spPr>
        <p:txBody>
          <a:bodyPr>
            <a:spAutoFit/>
          </a:bodyPr>
          <a:lstStyle/>
          <a:p>
            <a:pPr algn="ctr"/>
            <a:r>
              <a:rPr lang="pt-BR" sz="3200" b="1" smtClean="0">
                <a:solidFill>
                  <a:schemeClr val="bg1"/>
                </a:solidFill>
              </a:rPr>
              <a:t>Como ela funciona?</a:t>
            </a:r>
            <a:endParaRPr lang="pt-BR" sz="3200" b="1">
              <a:solidFill>
                <a:schemeClr val="bg1"/>
              </a:solidFill>
            </a:endParaRPr>
          </a:p>
        </p:txBody>
      </p:sp>
      <p:sp>
        <p:nvSpPr>
          <p:cNvPr id="13318"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4D11AB63-EAC2-497E-8993-4939D2CC351E}" type="slidenum">
              <a:rPr lang="zh-CN" altLang="en-US" sz="2000" b="1">
                <a:latin typeface="Arial" pitchFamily="34" charset="0"/>
                <a:ea typeface="宋体" pitchFamily="2" charset="-122"/>
              </a:rPr>
              <a:pPr algn="r"/>
              <a:t>6</a:t>
            </a:fld>
            <a:endParaRPr lang="en-US" altLang="zh-CN" sz="2000" b="1">
              <a:latin typeface="Arial" pitchFamily="34" charset="0"/>
              <a:ea typeface="宋体" pitchFamily="2" charset="-122"/>
            </a:endParaRPr>
          </a:p>
        </p:txBody>
      </p:sp>
      <p:sp>
        <p:nvSpPr>
          <p:cNvPr id="129030" name="AutoShape 6" descr="data:image/jpeg;base64,/9j/4AAQSkZJRgABAQAAAQABAAD/2wCEAAkGBhQSEBQUEhQVFBQVFBQXFxcUFxQUFRQUFBQXFRQVFxQXHCYfFxwkHBQVHy8gJCcpLCwsFR4xNTAqNSYrLCkBCQoKDgwOGA8PGiwkHx8sLCwtKiwpLCwqLCwvLCwpLCwsLCksKSwsKSktLCwpLCksLCwpLCksLSwsLCkpKSksKf/AABEIALYBFAMBIgACEQEDEQH/xAAcAAACAgMBAQAAAAAAAAAAAAAAAQQFAgMGBwj/xABFEAABBAADBQYDBAYIBQUAAAABAAIDEQQSIQUGMUFREyJhcYGRBzKhFEKxwXKSsuHw8RUWI1KCg8LRJGJzs8MzNURTov/EABoBAQADAQEBAAAAAAAAAAAAAAABAgQDBQb/xAAoEQEBAAIBBAICAQQDAAAAAAAAAQIRAxIhMUEEEyJRMmGRofAFcYH/2gAMAwEAAhEDEQA/APFEIQrICEIQCAhNAFCEkAhCEBSE0kDTKSZQJNjCTQ1PRS9l7KfiJAyMWSfQL0zYG4sUVZu+/meXuuefJMXTDjufh5/g92pHiz3dOYNqUdz3WB2gF/3muAHTUWvZY8NEwUGsBFaUOHVW2B2PDK2jG0lwA15cf49Fn++2u14NR89Y3dWeNubKHt6xkPrzbxHsqhe772bjmG3QHTi5oOmmtjy1Xne1N3u1Fj/1CfVx4nz/ABXfDk35Z8sdOLQtuIw7mOLXCiOIWpdVQhCEAhFIQCEIQCEIQCSEINjViU2pFW9BJJ2kqgQUJoEhCEAhCEDSTSQCaEIEmgoQCdJLbAzM5o6uA9yg9Y+GW7+TDmQjvynTwaP9z+C7+DYuSr4nkqvd8COCEdI2e5Fn6lXLtq2bOq863dtr1cMbjjJGjG7LqrFLOB2TgjEY8uUaSVx4Ktk9OnfXdvnxIOlrlJtls7V2UGxw0097B8OPJXbjXFV85Gck/Q68uHsrYXuzc+G8XIb+bp54jPGBmj1fx7zasm+dH815mvodj2O4kG9HA8MoFEa+BPuOi8G25s7sMTND/wDXI9o8QD3T6ivdbcL6ecgpJlC6JCEIQJATSQNCaxQNCSaDJiTk2pOVr4GKE0lUCaEkAhNJA0JJ2gEWhCAQhCBJoQgKU3ZLLnhHWVg93BQlZ7vbNmxGJjZh25pbzNFhvyd68ziAOChMe47KsxsaTqAB7afkrmLBitdSucwG24mAuefmecoAJJsA90cTxUXH/ESBpPznldae6wdF3dPUnJNTdde5o50tLqXObO2q/ExGWEZgCdOBNDULits754kPLbdGWmi1tA+ryD9FMwtuk5ZzGberSwNPOulrn9oYYtdobK4TZe8OJdbmiVx594nnoD3fqCasWF2ew8a57T2rXA9HDn0B4HzBUZYXGqTOZRXx7ayOJJFNOt+GhH19rVFvpua+Z0mNifHlka2QQuc4TODY2iQtaRRqiau69l0WN2O9kpfQDONDUknS3dTrw4DXqbyaI5gzK5r5GlpbXLKdY79Dp1Vry3HvHLj+PM7+XZ4yhZzAZnZeFmvK9PosFuYQhCECQmhAIpNJAkJoQZtWLk2pOU+gkISUBoQhAIQhAkJoQCEIQCEWhAk0IQCud0p8uMh7xZndkzAkFpf3WuBHRxafRU63YPEmORjxxY9rh5tcHD6gKLNzS2OXTlL+nsOI2S7FxSxQEWHsGZw0oxtL3a/NV5aHNh6rnn/C6cOJb2jjwvKGgg6HmdCNK146rvcLtGJpGJh7seIa14sUKo/MOTgSQT/yjwKNobxue28zQzNwa4WR4gG+Xgskys8PQ+uZd607h7I+y4eaI8e0zE8fma26PTSvdVsOBY6TJiBrZLX0O/yzcNfLra6Td3HNla9wAym2gg8cjiD7m68lRbZfZFSNEovJEaLX2RoRxFdRwVbuumOMi3h2ZDG00XP8Gta0DlrQFpSTRRspmuvE/MSTft4KiZtSaJ5ZLFkceFG2uHHuuujw8+qi4naGY8KP8clWrakm1w6e3EcRQ/Hl15LHD4UGRslNzRHM51UXAtNAmta4noB4qFhpDbfPXrp5+Kot7t7GQQvhic4zPDmOGtMa68zteZB0A8+STG2yRx6+mWvMUIQvQeaChCEAikJWgaEIQJNASQZtScm0pOU+hjSE0lAEJoQJFJoQJNCEAgoQgEIQgEITpAlkEqRmQenbk7wxzYNmFfpNBnyXwkicS9wvhYvnyAPWrWXdxryXOJIvutBrj1IXlOxNo9jiI5B91wsDUlp0cK8iV7jKwujtgLh82gJsVfKuIWbkx1dxt4OT1VTvFs0iONuDuNzW5e6TTtcwLhzo3rxGbxpc1s/FytmcMRTCDRLiG2eNkk6q3xrhLmE8s0TDYYIKqgdTIS05iemgHiqmJmBjddS4h4OhloMHTuaZvXRRPDtZ4u/8unn3himHZlzJAReW2uo1pwvXxUGeGy3StBd8Qcut+Oq2YaPtRZHHgOAA63zKkiC3kH7p8tAPbh+C51NbcK0kWdOd+Zul5jv5DlxjvFrfwXp0smWmjnQNEXxHAri/iXsk9rE8D5mOF9cpv3731C6cfbL/ALZOXvNuDQhC1MwQhCASTQgAhCEAhJCDNqTk2pOU+gkkIUBoSTQCEJIBCEIGhCEFjsvAxubJLMXCOPIMrKD5JJMxYxpcCGio3uLiDQbwJIUn7fhB8uDcf+piXu/YjYtUJrAP/wCbFRezIZr/AO4FHw8DCwkl+ezlADclZdCXE3x5Vw5pJs2nHbEHLA4f/FJjHfhO1H9YGj5cJgx/lPf/ANyRyrxhD1WQwXj9Ff68v0r1RO/rNJ92LCt8sJhD9XRE/VMb3YkfK9rP0IcOz9mMLU+JhjDRGA7S35pC41d6F2UX5ctFpGDap+rJHXEt2+ONqvteIA6NlkaPZpAUd+8GJPHETnzmlP4uWY2O7Jn7N+T+/ldl4181Vx0UfFuNMbpTbrutB7xs24C3a9Sa5UovHcZupmcvaPY8Gx2LwWEdKbe7DtMjyLdJ/azRtLjzOVg1OpUXDbCgiOgaa0N6/wAfyVPJvT9lZgoNSH4GB2ljK8ulLb6tOf3AVBtTeaRrqot5jgVmywvVdNfHyyYzcemMfGxndAGorxF/7ilz2P26zNlae8b4etrim7xTSHK3ugmiddBZNfX6K7hgjhZne4cLc53M/wAclTKTF0xzud/UXWCNuDnHh1+q5rfTeYYmVrIzccQIBHBzj8zh4aADyvmqvbe87pbZFbY+BP3n/wCw8PfoqaJ4HFThx9+quXNySzpx8FjICDm5H6FRlbMm5EadD0WifZ16x/qnj6dfJaGaVAQm5pBoij46JIkUhCAgEFCCgEk0kGbUnJtScp9DGkIQoDQhJAyhCEAEIRaAQhCC2fX2CPqcVN7Nhgr9spbKhDi0ONNLwCegJAJ9BqjENrBQeM+KP/4woH4FTdiYPOxoAsucQPV1LR8bDqz05c2XTjt2/wARtj4KKOD7IIQ8vfmETs5yACi45nc6r/F0We6Jw8ezMQ58Ub5QZ9XQOlcB2DezAkyEM7xJ1I5+aq9p7Eljc0TSGRxaSLfI8tGYijnAI4XSsNn7lGTDunzxty56Y6y92QWaFVyPPktufx8bxzqy138s0+T+e5NqPdSCBuMhOKBMOY5qzXqxwZ8pB+Yt4Kfv59lkxQ+xtc2NsbWuvMbkDnFxBc4kinNHGtCrHYe7LZ52ROdkDs2tZuDSflvwWe3N12wTuiY4vDcveLcupbZFa9V2+nD7fPfXhmvPl9fVrtvylYjfOE7Fbgw1/amNsXGOgWva5zsufNlIBo5eJpeafYWvxUEbiWte+NriOID5A0kXzpeqw7k4eSFmWR7ZnMa7vAZASA4gtDbqjxs8jR4LzTfjZkmFxTWuFENBa4atJa92rXcDWnksPLeLoyxwvfbbxzl6scs52sXfxJ2IC6CaAHsI4osPqbMfZCoy48w4c+oPULncflkgY9zmh4BDhYskEgmvHQ+q9M/op08MkEjgRJG02ARke5rZGmr+64j0HivHto4F0Ur43inMcWuB5OaaI8fNeZhertfMelyyY38fFTW7SZG0ZAS6tb4X+agYrGvkNvN1wHIeQ5KOmukkjhcqyWcTbKwAU6COlZW1lHGpBYAEuCwJviiGb25+IBHjy8jxUSTZV6tJHg78iFL7bw9E/tHv1RCnlwr28WmuvEe61K++0a6anxOgQ/Csf8zRfVun80TtQoKlYzA5NQbH1CiosEJIQZsSchqHKfQSEUhQBFISQCaEkDQkmEAFf7j46CLGNdiYmSsLXNAeA5rXurK4tOh5jX+9fJUCut0d3ftuKbCX9m3K5731Zaxg1odSSB6quXhfD+UXfxJghY/DjDsbGx0ckmVny5nyZSQL00YNBpopu6GGc2GGRlZmuztsWMzZCW2OYsBP4i7NwkUEDIXudJGSwl7w9zmHO8k1QsOPEAcaK7DcjZOXBYV9XcbXUQSDmJIsC7Go5HyWv4Ocxtt/TL/yWOU7Ttu/2PHyyYqQPkAFCgAG+tloF8B5KbhcPIInRBzgxxNgEAU75hVXR1vXmr7DYR0vee1rHUO60OAHh3gLPO/FWceyVsy58dSa8PKnDn1WyuTh2a5rg5pLXA6EEg+7SD7ELP8AoouJLiXEmyXFzj7uJPhqV2LdlhbG7MHRc78lafFy1rfZxOIrSFtROaGlrtbcP73RwvQ66Uo8uDixbXYfFxhx4jU307SN/EHxHkRyXV7xbLj7IOeyy1wyuBpzHO0u+hoAjgdPBc7E8OGSUAObqHA0f0mn8fLmvH5/57nt9L8a9XDJlPHZE21s58Ej5mOuJ3ZA180YbG2PvAcQcjTmHC9QOJ89+IOBBmbOKIkblca++zT6syfqleh47HdmQJHFzTw07pscHDkSPQ+GqibQ3dbiYCxtAO1jJ4NkbeUnw4tPg4rljlrLbpnhvDX9njbsF0WAwRVlNE5jnMcC1zSWuB4hzTRHoQsC1bGBFjwy25VtKAKRDUQgrMC0PYg1k0gfVa38Q31Pgs3Scggy4Jxu1tah9Fm1yIZYsAtrqP5KnpWbzxVdJxKJjBNFpIlk1Dk2pOU+gkkIUBoQhAJJoQCEk6QC6z4aQtOMeZHZY2wSF9OykjMwVfLUj0BXJro9yRmlmiALnywFrGgXncJY3keGjXG/Aqmf8a6cf84tfiJvRHiuxjjbQhLspoN7hAAAHIEi68PFezbl4Otn4QVf/DQfWJp/NeE7/wCxH4fFgOLCHxsc3syXAADJlJIGoLfqFObhsfLHGHSyZWsYGAzENa0NAaA0HShXJX4vHZT5N3l+T37EbXw2HoTTQxE8BJIxh9ibVXtX4n4DDuydo6ZwsEQAPAI5ZyQ0m9NCfFeJQ7nTE6mME8e8frTVNdue9lAvbp0zLt01n6sJ7en4X414M/PFOzS7AjfZ6aOC0Yj454VpGXDzuHMkxN9hmN/RcBht0c1/2leQtL+pbc2sjj/hA/NR0X9H2YT26PeT42iaF8UOGy59C6V4dQ6hrK716g3pXAqRsXGNxkDHl1PFUR91w0II5+X7lx20d0GNFtLifMD8lWbtbT+z4x0JzFjn5QAdc+gFVxvh7LjzcfZp+PzTeo9BmdnzRStymxqDYv7rh4eHmrPZMZjuN3ylt2OWmhHX81rwUbJHNcRehF86Pj7LDeDFthw7wTTrJZXQa+oIvyKxaeha8r2u8nEzFxBcZZLI4EhxFjw0UW081kk8SSfU6lKltkeZbusShyZCFIQCCmAtc5oFBrboC48T9ByWuIXqlLJ3RZ4rF03AN1QbHO+iccngtccfXX8P3rY+mi+qIYZ7sH+NVDxA73spDNdfFacVxHl+aJaE0UkiWbUnIahyn0EEISUATSTQCEkIGhJNALo9xNsuw2Je5gBc6CVrcxoAgCS78oyPVc4jMRqNCos3NJl1drbePFyPxDjK4ucANeoc0PBHgc1+RC6fD7aOVovg0D2FLmN5a+1SDoI2/qxMafwU/dfYWIx8piw4aXNYXnM4MAaCG3Z8XDRdOPt2jny/n3rpIdsmxqtku2LPFcltaCXDTvgkrtIzTsrg4cA4U4cdCF0+8/w+xOBwzZ5ZWOc97GsjibI8nM0ucS4tAFADrd++jrZrxbSINt1zR/TuvFaNztxJcex0kk4w39qI2h8TiXvc0v0AygCgfBUuyNgzy4qOF7ZWMfIGGTI4hrSaLqNXpqovLO/9EfRb/wCrvFbaBHFUO6VSbawxOoOMjPmBKD+St/iFucdnyRtikfMHMc9xc1rMuU0OBN2PalTfDr/3XDHpIX/qMc/8lyz5JnOzvx8f1+XSbP39jYAx9gAkd0WRlJAF+NX6rHeXbv2qN8lU2OKm9ac5rfzXEYfC53Cru12k+EY3AziQ5R2bQ0j70mcOayudlnoATyKx5SStuOWVxrjPtZ6LA4knotTm0UiV2Z27tymyc2tFrZCNVKEntFoxb+6fL8f5LIusqPi3fiPwQOc0AE4W6KMXWApkbdAiaza21HxElnwW+d+UVzKhsFlESJMY0C0YxuvrX0H71IjWvENsO9D7IISEJIsyahyGocp9BWhJCgCaSEAmhJAJpIQNB4Hy/JCCgt95h/xuJHITyj9V5b+S6rczfbDYCQuyueDHkJa05uIN6lvTmuex8UGIlfMMVHF2r3SGORmJL2PeS57bjjc1wDiaOayKsA6KP/R2GHHGA/owTO/ayq2Odx8K54TKarsMT8TYXSvk7E29xcTlHP8AzAp21/jT24a1sMjcv/S1PDQUa8lwceBwh/8AkTn9HDM/1YgfgtwwuEY1rxJiXDX5Y4GkEGqIMrq/erXmyrnOHDw6nA/GSWFrmsic7Mbt8urTVd0Bmn7guej32c17XsjpzSCCZHWCOBsNBUEyYIH5MU7/ADYGf+JyX2vBjhh5z+liWf6cMFW55Xf9V5x4/wC7T9t7+TYqTPKxhNZR3pSA3oLdfMn1R8PXVj2uOgZDi3noA3CTH8aWgz4YHTCD/HPK79gNWvEbXpjmQwxwB4p5Z2rnvaCDlL5XuIbYBptWQLuhVZ+ltRYbJkgjZ2khND1JPQDSyqrbG3X4h4Pysb8jAbDR1PVxoWfADgAqnMs2lUmM3te5bmk5hDxXP+PotD2FpopM6qwixDSKeB7fxSup4V9rZG9TnbNa7Vrg3peo91WzRlrqPLpqER5b2FRJ3cfNSGlRS5ExkxtuA/jRWLBQsqLg49C4+iMXNy90GqWTMbWcLdCVqY2ypVUEKzYFjl1I6j9ybX35LXiHchxRGkAoQ5JFmTUOQ1DkGKEIQNK0IQNCSEAmkhA0IQgEIQgnsAbGD6+6hl5FpoREYkpxfMPMIQiU18mpWh7kIUIjW5mlrFpQhSlKij0W1kICEIid2QkIvooLnoQhGbH6FLDQ5j4Vr7oQiUrEy5Rp6eChIQhEiBqzckhENrAosp7xKEIRFQhCJNqHBCEGKEIQf//Z"/>
          <p:cNvSpPr>
            <a:spLocks noChangeAspect="1" noChangeArrowheads="1"/>
          </p:cNvSpPr>
          <p:nvPr/>
        </p:nvSpPr>
        <p:spPr bwMode="auto">
          <a:xfrm>
            <a:off x="63500" y="-838200"/>
            <a:ext cx="2628900" cy="173355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29034" name="AutoShape 10" descr="data:image/jpeg;base64,/9j/4AAQSkZJRgABAQAAAQABAAD/2wCEAAkGBhQSEBUUEhQWFRQVFhQYGRUYFxUVGBYXFRUXGBUXFxgXHSYeGBwjGRQUHy8gIycpLCwsFR4xNTAqNSYrLCkBCQoKDgwOGg8PGiklHyQsLCwsLCwtLCwsLCwvLCwtLCkvLDUsLCksKSwpKiwsLCkqLSkpLCwsLCwsLCksLCwsKf/AABEIAMsA+QMBIgACEQEDEQH/xAAcAAABBQEBAQAAAAAAAAAAAAAAAwQFBgcCAQj/xABGEAACAQIDBAcEBggEBgMBAAABAhEAAwQSIQUGMUETIlFhcYGRBzKhsRRCUpKiwQgjQ2JygrLRFTPh8BZTc6PC8WOT8iT/xAAaAQACAwEBAAAAAAAAAAAAAAAABAECAwUG/8QALREAAgIBAwMCBAYDAAAAAAAAAAECEQMEITESQVETIjJhcfAUUoGRscEFodH/2gAMAwEAAhEDEQA/ANxooooAKKKKACiiigAooooAKKKKACiiigAooooAKKKKACiik7uIVfeYDxP5UAKUVXtq7+4PD6XLyg/ZkZvu+98KqW0vbVbEixad+89Qerdb8FAGnUjdxiLxYCPX0FYftD2n429oGS0P3RnPq3V/BUBitoXL3+bce53MxK/c90elTQG4bR9oeDskg3lZh9VTnb7qBmHmKrOP9r3KxYY97kWx6DMx8wKzO3oIGg7OFKA0EFk2hv5jb37UWx2W1H9VzN8AKZ4XeTFW2zC+7HsciD3ZlAZfI+R4VFg11NSBue6e3hi8MtznEEGJkEgzGkghgY0lZGhFTVZh7JdoRcvWSeauB/EMrehtD/7K0+qkhRRRQAUUUUAFFFFABRRRQAUUUUAFFFFABRRXjOBqTFAHtFR20N4LFhc126iDtZgo9WIFUrbPt02fZkI5vN2W1LfE5V+JoA0auHuheJA8TFYHtj9IW+8jD2FQfauMWP3Uj5mqZtP2jY/ETnxDqD9W3FsfggnzJoA+mtqb3YXDib15E/iYL6BiCfKape1vbnhLciyHun91SB6vl+ANfPhuEmSZJ4k6k+dKI1SQadtT22Yu7ItIlodpJdvhlX1Bqq47efE356W/cYH6obIv3UgHzFQStSyNUgOrenDSnCNTW3Ti2lADhGpZGpJEFLpFACiTTizakgEgSQJPATzPdSCtS9i2zGFBY9gBPyoAVxdkI0K4cfaAYA9sZgDSYNcXD8K5D0AWHcnaHRY+yeT5rZ8wGX8VtR/NW6A182LiChDr7yFXHijBh8VFfRGyMULlhHXUMoI8I0+EVDJHlFFFQAUUUUAFFFFABRSV7EqgliAAJ15DtPd31U9te1nZ2GkNiEZh9VD0h/7cgeZFAFxri5eVRLEAdpIHzrEtq/pFKMww9l3k6F8toAeAzMfUeVUPbHtdx19y4a3ZJ0zW7a54HAdI+Zh5EUAfTmM25atqWLCBzER94kKPM1UNpe2nAWQc1wM8nqWz0xjlJTqT3ZvOvmfH7UvX2zXrty63a7s5/Eaa0AbVtn9IxjIw2H/muNH4U1/FVG2v7Wto4iZvm2DytAJ+LV/jVOr2gBbEYp7jZrjs7H6zMWPqdaTFeCultmgD0UopoWzTjD5VYEqGAIJUzBA4gxrrUgcJTi3bNOre1WAIQKgZQpCqNQARxMnXMZPOe4QjbMmBx7OdBAolqnNsAU5we72Iue7aYDtbqD8WtTmD3Fcx0jgdygsfUx8q2jhnLhFHkiu5Ao1L2pJgAk9g1Pwq8YTcS2okrmjiXcQCBJDAaAjmCNKkTgbdkLwUNGUBcuYEkAjkQYJEkaamOV/RS+KS/kp6j7IpeF2Dff6hUdrdX4cfhUmN21tqGvXYB4BRx8CePpVmxUynRRBILuBIRQrPcgOMxICGO0g8OFVrG7SLEuQS1zgrSejURlynukie89tC9OrS/cLm3uPMFhsMrGVJAgdcZoMxOn9qsVvqxAAU8CIgjuj5cRVSw9rFOC0MwJWer1WOmUGdDMgeYqZ2DtHOvA5bh1JgBbmuXL3yR3kEirYszg9919NzWWGGRbWn232fy7U/72K9tuxkv3F5E5h4Nr+fwqMD1Yt8cMQ1u4QRmUgyCOBkcfE+lVhm1rLNHpm0Vxu4pi4etn9lW0ukwCoTraJTyQwv4Oj9axDPWh+xzaeXEXbRPvBXH9DfEWvWsS5sFFFFQSFFFFABTbaGK6O2zdkRPCSQBPdJFOaabWsZ7LqeEa+AIJ+AoA+Ud+N/b+0LzFnYWAxyWpgRyZwNGcjUk8JgQIFVanG0MG1m7ctN71t2Q+KMVPypvQAUU6wWB6SSbltACB12jjPAAEmI+XbXl60gC5SSY60iADPAa6jvoAb17lrsV7NSByLddBBUrs/dbF31L2cNedACS4RsgA4nMer8akcBuFfuGCQO0KGusPEICB5mrRg5cFXJLkrYrqavmzvZ8putay3LlxDDB2WyAcueIEser1oE6eNS/wDhKYS90fRWlbKrSuphv3m606c4rfHp+t11IylmpXRn2C2Dfu+5acjtIyj1aBVgwXs7unW7cRB2CXP5D4mrmt80spmn4aCC53F3qJPgg8JuPhk97NcP7xgeixUzhcJbtaW7ap4AD5amlIroCnYaeEeEYyyN8seKqkRxIzTGmgQMCTDKZmQNIUGdeqO/pmWOErJB0aZC5MoMm2As6ZpzAk9pYkn0+VAWTHPs5+lZPS/nk+b8foT6v5ULX8VIjUxOUnQqC+fUyWY9pJ1ME6iSi2IJnQAEzpPaTxOvEn5U+w272Iue7ZfxIyg+bRTSzhZJ7p+Bgz6GohjwR+Gtv1Jcsj5PFctmBY9Zbiz2F7bIDx5SOzhVb2jtcmyhVF6oyFyoDhhEhjJkCOB4E86t9rAKRJcKCwAk9kltYPcPOojaexHtXOmw7JdJENaY6d5BOh0nmDJkzSmpipu4/Q2xNx5K1Z25c6MKbrxABCgKYViyg3DroTI7NOwVK7p3LPXF5WaCuQDpNSdIhYXkPebmKd28NdLgf4ebRYAl1C5hz6uaAJ0EzwM0rtfCXsOemNv9ddDBVHC0IjO5P14JAPAanUwRzxlyXAnt60CmJKgIpazdFvMrMpUdG5YKTlBzseJ4xVOuvU9gkW1ZdXKhrujEFYCg9VARpq0MY+yvYard06eFVZZHfSVO7k7T6HH2G+0xT746v4xbqs9JXn0soQynrKQw8VMj4gVBJ9S4Pbtm5EPBPJuqfjpT8Gscw+2xcOnBgrDwcBl+Bjyqe2Rta5aYFWOXmpOh/t40os1OpIc/DXHqizRqKRwuJW4gZTIP+4pamRTgK4u28ykSRIIkcRIiRXdFAHyd7V9mG1tJmIjpkS4f44yXv+7buVTq3L9IvYYCYfEKIyu6NH/yjOPxJcP81YbQB0hqa2TuxdxCG4mUIDlJLAagAxB8R61CKase6W2Dh3dtTlQsq8s5IUMfAH4zyq0eSmRtRtEgdxOjXNecgDU9UgAd/YO+al8Dg8BhWtt9JU3j0bqER2K5kzLmfKwXiJENx4Gn+9u1sO9knDugu58LetKpLsUu2ct6y7a+7cBYhiPfjuqJsXsMbc2mtDrOChlWEARlS0pdwQx1giVOtaOKQqpSfO/0LQd9WuzNq/ihCxmuMlkGWBH6wICIya9Hxnzr+x8fiMMbpF20guH3TnvZACYgBlQmCBJB92nq7UmRhdnEgSEfEPIOh1a2QOBKnTv7aisZsG/ibhuYi6ikwMtpNAFEAAaAaDvrfHhlLiDf12X9EylXdL/Y7xCG7lxF25cu5hdbpC/RIvRi1ZudSwJBjoEy8WlBrNSWK2euGCKtyyWLENbtgZlgCC0ksZ1GoHCo7Dbs2lQIxuXEBJys7ZJbLJyLC65E4/ZHZUnh8EqLFtFVf3QAPhT+HT5Iu20l8jGeSLVK2OLR0pzbptaQnhVg2fsEuV4azxYDNpy7hpJH2qelkhBXJmSi5cEbXtXXauybYww6Hre77gDAlfekjvJ49lQS7Mc/s/MwvrNZ49VCatFpYmnQ53NXDuby4hU6gRwXMLlOjTJjQ5eP2qsCbwWvdwVnOxnrKhRPEwuY8ewA9omap9iwcLiLdy9ZZ7TBkYKM4J95Zgxxk6xwq1YTea7dC9BYREOil3TXX7AKxoDqCeVcXVJvI2uB3C0o0xlj7GJu4jDpfLMl337KMUFtQDLP0cysgDrPrmgcDNd3j2V0GOuqOqr/AKxI7HEMB3Zsw8BT/E7ax1xriNiLdkqTooCiEYq7SetGqEdbg3PlV7+1sO+Jj6S2IuEQModwAq/WuOQOPZMk1XHJY/dJ0qJ6HkfTBW2x0bGgBY6cBM8Ty7Kk7N63hl6W8AxEZVJAUGAdSdC2oMcBOuugo+J9oTo3/wDMiWyCQLhi6/ZmGYZV8lPHjwqtbS2rcvtmuu7t2sxbiOU8OHLStMmqT2gStM1vMu//ABHcxF8m3dIZQxLgnSerJYciWAkds8BUDiMfN9szFhOUuxzE8jqTESDEcgK93PxqDOhJW4xBDAiYAPuk8GALkCYbQUyxWynt3ejiZ4EaAzyMxGogg8CDXK9ecszi+3HzOt+Exx08ci3bu348I5ZitwydQYk6+Ezyikb56x0ieXjTrF2ZKvPEANGskeHH1ptj1GVSDJ1BEQR2c/GmKpibacfmSG7W7LYoyTlQGJ5k84nh41Ysf7NbeQ5LjK4GhPWU+IgH0NOtziFw1uOMsfGXNWTFXuqSSvA6cz3ClZTlb3G4Yo9KtclC2Pca0FtXRle2Wtnn7pzIQeYKXBB7BVzwtyoLefZxcIy5Rc0ElgoJUGAWOgmSJPaKc7AxxuW1JBBEgg6GQYPxrHI79xvjXSunwXnd7a/RNlY9RuPce3+9XD6Qv2h6is3tGnGY1eGVxVGOTApOzRKKKKcOeUr2vbG+kbKvqBLKhuL42v1n9KOP5q+Uq+2doWQ9pgRIIMjtHMeYkedfGm3NmnD4m9ZPG1cdPEKxAPmIPnQAxp/suDdQMWCsQpKkKYPedBrHGmFKW2jUcRw8eVSiGrNU2Fu2t3MvROuVZLPljKeYIhWHGToPzm93sRYS4qdGMrFlRhbXKzDQhSvUuEdnKOetQeINy79HvC3dOGdVN5LajMyODnyz1SCDHLXXlSe6u7F6+9kJh2C2btxjecsc1t4i0VMLpqYHNmOkmmrlOPU72EXFJmvtsi9eZMtnoLaDQZwGOvEhRpz++1JbR3AN3U3SG4nKogzGgBOgkHv14mp6xvHaLZC6m5Ei2pLOV+0FHFe8SB20hiN9cKhId8pHEEQR5HWe6qRyzW8RlxjVNlMxW4rJPWnjxXt8Ka4bZdq0f1sMfsloHmBqfOrLiL1/EZmGJXo2mBZAaF10ZmGZW/lqCu7Ft23/AOZqJLOZBMaQgniGPDu041Ev8rFScHbl4QR0cmrVJEtbbDqshEAGuiqRoPDs+dZtjdrs8uzuodn1MBkQ5V4rplWAZ0HW5VbLmNtq5tAHM6lQQQgEA5mkwBppw1OkGaqmHwaWnzKl3PDKQyyoBgAgkAZgY11A5QetW/qPLHZV9TH03B+SybF26yol5ne8OqFRBmyoFCwEIzFmyycggDMRMyLbs7Yd64yuby5NTEMWhtQGXQKQI07zWXbMa5bQjoylws83LRwyMwLMVnr6dU6in2y72JsybKXySpGY3rIMHsVGIPmDxrKEZJPfk0at8GlbZCYVQc7M7DT6i97MQD3dUan4is4jeUKxNpVUkQXgSf7VXcficW+txUQ6dZ3d2OnZCg+tMfod9vrX27rVu3ZH3nzmmIyil7tyjg722HeLxZ6bO50bU+YCNPd/l1R9lM2HxDE5MnXQ5mXVM31YMk6DQcatWD3OvMSbtk3NP2t28QCeJi3l9Jil7u5z6BUtLH2LQHqXJJ86wzxjmXS+BjTylgkpx5KTiLFsuejLFDqFjrDunn86Vt4Bm920xHLNofE1bLu6t6OtdKjsXIPlFNm3WuH61xvE6fOojihHyy08s5Nvgh7Wzro1GVD8PDQCu/oIJJa6CT9nKO7t08ak/wDhkrx/MmuhsgL9Un4VslFcIycpeRguHtqMpbMJn3i0GI+qIpPH2UNl8i6iGnLB6p11JnhNSJw0cEb5flRbwvEHQEQdZ490VL3VUiq5skN0bubDATqrsNNDrB/8qnbKDj8f9apm5WLyX3sN9afvW5B9RPpV1RddeXAV5/MmptHdwSuCGO8CTaI7qa7oXs1k6cGI+NS+07Ba03cPH41BblzlYcpPjM/6VRcGrLnh001pWKTwx0pWakoaLRRRXSOQBr5d9t2yOh2ozAaXkVvNf1bf0Kf5q+m8ZjUtIXcwo/3A7TWCe3DELikS+qx0VzL35bi8T2da2PWo6ldE9LqzH66Q1zXoqSDc/ZPtAXdmhMil7FxrYZnABBOddB1hAdhMRp3Vd8fbmy6F21XKwQk+9AZQxA4gkAjtrCPZ3vJew73bdoErcCu8LnYLanOUXgTkd+OmgrR7GzMTtOyMwFq28EEl71w5GIXqyEiV45VkERVlOS2RHpr4nxZ3g9kYfA3LV43puAOczuFYwpZsqgxGTpFBj9oe0Q5xu1cJi3DJYuYl/tKjDT+OV0059lSGH9mGFt2it2ZYABiSbkqBBRU4tIB504wuOTCW+hC5RaXTLDuAW0mWIQcJYyQWAYAkM8K0vBM5LJu22/v7olNkbNXos2KtpbEAW7Kk/q7YnjBys0mZjTTU6mq9d3gt2rhzXFWyeBZlUZo60ExI76j8Xt171u4ysHyhiEU5szKpIBOsnhx7dKyy9vQbj3T0fTXbqZASstbBn3AQY0I4AcONTGEZJu/+kK0bbs7beExBAtXVloy6lQxJIhT7rHTh4aU/xGyQB73ooPzj5VkO6G7+0L2Jst0NyzZRwxZuqAJkwrcT4CtubDFuA0qMnQpVjbaJjfcgmuqvFQf4gPkoFNXxqOcpTT91nUelNt4ttWLBuKzgvaQuyqVLDUBVidCWZB3Zp4VFbp7+qcPfuHDi5esgNlTRnQ81zkxlhpjkJA1is/dVorPLGPzLfhN2LDrKWoPawYDyeY+Br07nMokPl7c2Vo8xpWZ7Q9sG0sVIwtoWU7UTpWA77jjIPQVV8UcRiAHxWLa4pbLLXLl5Q32SR+qU92YUU+7/ALKubNpwl0dMtrMGYnKCitcWYJgtbUqmg+sRUrew5A1B07OHqawrd7aj4O5mss1qTGZsuRo1y3ApOUcwesO8RI2XdvfxMQBZvQl6AcjkMHB4Naf9op7ZJ7zxqfxDg6ZR5adTQyxuXtHzNRlzGAcB8/yq9YjYVu7wAHhzqDxu7GVoGp7CST6VtHUXwzSPTLgrFzaDcl9KaPimPaPKpzaOymXkPmfQVG3MEw4jKDJknkOcVp6kmEumKtke2I11PqD+Ve28RqNV+VJ3bqZlXOCWzZdILZfey6mY8uB4waVezl4+QM/nVvUaKxaluip7duGxjukXmUuiPRh6q33q0e0waCOBEjwPCqHvtgf1dq7EQxQ+DCR8VPrVu3dfNhLJPHo1+Aj8q5urW9nQ0sqtE6oBUiq7gLPQYh0HBjmHg3+oNT2GNRe8GHYOl1BOXRv4ef5Gk0PE3hzTmmWAuZgD20+qxRmh0Gimm1cR0dm43YrR4xA+MV0W6OUlexne8e1Wu3GYnqgkKOQUGJjv41TnwH0p3tXJ6Jllo4jK6ssd8j41ZLyTUNhmyX2XmVBHeAdR8a56k76jrqC6eke/8C4MWoGHtkcyQSfvcazTfrcsYQi5Zk2WMQdTbY8ATzBgwe6K1uztJAvWbj9UcRTDaGETE23tMDkdcusEjmG8QYPlW0Z9L5MZYlJNUZLuJtRcPtHDXH9zpFV/+nc/VvPb1XJ8q+icXtj6I2VbgVWPuvlNwSSS2vuT9p9JOoElq+XsXhGtXHtvoyMynxUxW57sYR8XYtXYnpEBJ7+DGf4g3Gm7o5vT5JTH7XvXCejs3EDDW4VuM7jvYA6dymKZbO2fJ0MNOkGGnt4iKtWB3SQcQhb+FSflT59yUYklzrxnNmOkasGE8tSJMaydaq7ZPHBCYTdTolzpMgTDFmhUUwoZpAUcgZA1jLJmV2TsZcoZbaIWzTlVVkqzKTprrE8aeWtz7a3TcLuZVFy9VV6pMHhM69vb21JreS2AqxAEAD4VXpSVIhCVjZcGfypybCqOsaaX8cTzgU12hjFt22e42VEVmYnkqgkk+VSqRJA71bBw1+4koBmN3NCqOkBQA5jxMAcePZVf3a9ngwly5cV2fNoAQBlSZA0PWbhrpw4VF4Dfo4nEXr2qWbQCWkPHrnrO/wC8Qo05DTtJdXt+yD1JZpgdk/n4CqTTXUm6s52SMp5HGNu/BHbzezC9cxZOFysWUM1tmKi0zCBdSNYMcBwI4EGKmsB7KQha7jLqqjFma2jQhJES9xwASJmQiweEVV8TvpeBa4l5leACykSq3CAJzKeJiPUcqrm0trh2zX7puv23Ha6w8MxMeUVg8jXtjf7GsvUwpQmnfb7+2aJdxWxcM+VbX0goAVZZxCA8MoLtkVtJmOfGaa7T9pjGBh8NZQAEBro6VhPGFXKq/eNZudvAnLbQu3IQfguvypz/AIPjWGa4FwyHndYWifBDNw+S1lKMuZbfVmElN7ul9SxX9/r8Zbl8qOrwlB1mKk5UiQNDEzAJ1imGwt7GOIDHMyADpNCMstBBYd3AkTJPZTHBbAs5uszYhvO3b+fSP+GrDith3BYzMBbtLqEUBE7JCjie8ydeNSoqW0E2/P3v/BE9bixY1jilf5q35/f9ODV/8AugTbuZ0IBGbrSDqCDx4VR/aPsq+FtsisEBy3skkhJnMvPgWHpVo3A3nP0K2j6tbzW5/dQwv4StW0Xrdwa8aci5Q5R0qWWCfk+fpvY/HW7i2lsqmUZUEIih2ck95LkntJNX/E2AeIbxmrbt7Y2HWy95lMIpY5RLadg5ms+OMvM36i2yryN5h/Ss/OmFlUvhWxmsfT3Ge8exulwl4KGJVc4kzrb63yBHnTndJJwdj/pr8ql7OLdYNy0SrAagSCDx8ajdy0y2Gtn9jcuWxP2VY5T90rS2ppxTQ5pnUnZNIoFcuZ0PClWSkaQOgc4JMhKjgDp3A8vKn9NLaazTmKlAzRqhN7r2XDEfaZR8c3/jU3VP33xnXS2PqgsfE6D4D410MrqLObiVzRWCs1WN4w9u9auAdUEqfA/6xVrUSKi9t7P6S0R6eNIo6iELV0MAaWsnWonYV8spUxI0I76l1FULma+0zBBMZnH7W2rH+JZQ/BV9a0r2G7U6TANZLQbN1uHHJcGcfi6Sqp7T9m5sPbvAf5bFW/huRB+8o+9TL2NbZ6HG3LUwL1ox/HbOZfw9JXQxu4HJzxqbPosY5LS8Pymkl2wWJ1gf751XwGc68Py/tS9pPhw/3zqHPwZ0SeI2gW4GfU03e7Jrm1Z1gHlJ/PiP9zXhiNIM88x8ABFRYHXSVRfafvCn0K7aR8zs1tHyyVWWzFWYdUEhD1ZnjpV8sYfU/wB5M8DJrNPbTi4t4azwl7rxpwUBRw7c7VvjVyRDM62NjCpdftAH7v8A+qcthLl1/wBW9pdGkXXyqZGUgBpUmCe/SoQXshDdh18OB+FWjZBXL0jcBHxrDPCTzXHuIZZ5MGX1Id0MxumTHS4oGFCgW0uXTlGoUF8ix5mll2VhbOvQXLx7b1zKv3LIB8s5rRNhbqdPbznSVkTynhoO6OfOqPvLg7tq81p+HIgEceHh61pLS5mt3X38hSGry55dLlQg+8j2wRaKYdT9Wyq2Z8WXrt5sag8RtoSTq5PEnn4k8ajLlmGM6+f5n+1ex4eg+Z1rCOminudCOjjzJ2W3d7HZhPDwrYF2nh7uHVZAzrljmJEQ1fP+Cxxt8Ke3N5yBAY+tdHTyjjFc+h637djcsZsmxhcKgtuAZJ05luPyA8qYYPahMQ2vnWMjfi6CD78cm90+I5/CkLu+2LPu3Oj/AIAAfvGW+NTmlGW65GtNCeNUz6XXaSLYYX3VUZSpZiFABEcWgVku1t8sOjEfSQ8E6WkN2ZUggnMEOuXUOcwmSNAMrxWLe62a47O3a7Fj6mkawGXuaxe9uhSyLWHwoOWYe85biSR1UAnjxzamdBwqa3P2m19HvOUL3Hlsi5VnIggCTyA151hmatM9lOPDdLb59R/UFT8h61hlj7TbC/caOy0mVp1k0pFhSLQ+mJLpSs15lr2KCxpVZ7vGCcVcntEeGVYq+4q9kRm+yrH0E1m11yzFmMkkyTzmm9Q9khPTLds4SubiCu2FeNSyY4U7D4YWccVGivy5A91WMprUHtxYv225l1+cfnU6wmqy5LnGLwC37L2n911KntE8CO8GD5VkGzc+z9pWzc6ps3lzdhWYYjuKEnzraLNo1U/anu4Hw4xCjr2yFY9qMYE+DEfeNMYZU6FM8OpX4NWS8qyJzGe/1k0qpywCdZmQRJ8B3aVXNz9ri9s7D3SSWNtVYydGT9W2p5ypPnTva+3vo4TKjXXMwoZQMq8XdyNBJA/3NWp3QmTypEgzmPCOJA5cDz/90i5gTBnSeMjuH/qqZf27j7xmbVidOqpuPrym5pMHgFn1pPY4a3iEuNiLl1iYgucrBtGGVerEGZA5TOhy7KD5YWi/pcOWT1Y04Tl7OfGsQ9reNz48JytWlXjJJYs5J7yGXjW3dHmAGs8wANO2D3V85b67RW5tDEvIg3XA1+qhyL8FFb4fiKMhnWRTnY+IYDI3uyCNeY8KYXMcvKT8KSOPblA+NWcl1WVlFSVM+hvZ/txWthJA0GsyRy1k6VUvavtTDi91L6O0aqrB4PflmPOsifFuRBZiOyTHpwpGtp6i3aXYQxaFQl1X3Ht7GAkwD8qQOJPLSka8z0qdE7ZyeJrmuC9eFqAFJrw3KToqAO89czXlFAHtWXcHa3QY22SYV5tn+b3fxBar+Gwj3DltoznsUFj6CrFsz2dY+6wC2GU8p0P3RLfCoatUTF07N0s3JWuWM00wWAxNmzb+lJlciCRwYganunjB76VF6ufJU6Z0otPdCpomvM9c5++qlzSb1sMpB4EEeois7xOHKOyNxBI9K0eqrvfgoZbgHHqnxHA+k+lOZ42rEcEqdeSuRXhWuhXUUkPERtXAyUbsuJ/UKcRFOLyzp2a+lJAVDLWK2aW2rs5b+Ge046rqQe7sI7wYPlSNo1IWfdrSLKSKb7NXZLWJwl464e7mAmAFuDVpgwJQn+cVa9t43DJZVnxFuz1ZXO4UnTqlVJDzMEEQYPIGs59qOHuWXW9Zd7YvL0dzIxXN0fWUNB10J+7WYkyZOp7edORV+45010ujTcfv/hVBCvdunUQltEWI0E3DETOmQofsiSKgsV7Sbkk2LKW+PWdnvPBEESxC8JE5Z6zQesZp9c5q2Myd2vvtjcVIvYm6yn6gbIn3EhfhUHXJuV5noA7rwvSdFQB2XrktXlFABRXoWeFTuy9xcbiI6PD3IP1mGRfV4B8qAIGitU2N7AMXcg3ri2x2KCx9Wyj0Jq9bG9gGDtwbua6f3mMei5R86APnO3aLGFBJPICT6CrFsr2dY7EEZMOyg83/AFfwbU+Qr6i2VuXhMOItWUXwUL65QJ86mbVhV90AeAA+VAHz5sb9HvEPBv3Qg7FX83j+k1etjewjA2oNxTcP7xLfDRfw1plFAETs7dbDWFy27SqOwAAeggfCpRLYAgAAdgECuqKAEcVhFuIUcSp5fmOw99UTbewHw5zDrW+Tc17m/vWg1y6AggiQdCDrIrOcFNGkMjgZit4RR0w76kt49hdA+ZP8tjp+6eOX+1ROakJRcXTOhGSkrNUqP27hc9hxEkDMPFdflI86kK8IrpNWqOYnTszRhFchqebVwvR3WXkCY8OK/A0zNcxqnR1E7VnL1w1esa5aoLI7tU9sGmVunVtqvErIrXtMwefA3DEm2VceRhvwsawxm1r6I3sthsHfHbZuf0Gvna5xpzE9hLOt0zkmiipDZu7+IxBixZuXO9VJHmeArYXI+itC2N7EMfeguEtDvOc+iSPUir1sf9HWysHEXXc8wItj0GY/iFAGBxUtsvdPF4j/ACcPccfaykL95oX419QbG9mGAw0G3YSR9YiT95pb41ZrODRfdUDv4n1OtAHzdsb2D429BulLQ83PwhfxVetjfo9YZIN93uHsJyj7qa/irXaKAK7sfcHB4aOisop7QoB+973qanbWGVfdUDwGvrStFABRRRQAUUUUAFFFFABRRRQAUUUUANdp4EXrTIeY0PYRwPrVF/wG/wD8s1olFZzxqXJpDI4cBRRRWhmVne/B+7cH8J+a/nVWn1q/bfQHDXJ5LPmDpWfXTDad1I51UrHtPK40HGuTXbj5Vy3D1rAZOlpdDTdTrS44VZckCG08K961ct2xLujqo14spA+dV/YP6PEwcVdb+Fcq/HrH4Cr7uws4gTyVj8P9autPYuBHUP3UUvY/sk2fh4K2EZh9ZhnPrczfCKtVjZttAAqDThzjwnhTqitRcKKKKACiiigAooooAKKKKACiiigAooooAKKKKACiiigAooooAKKKKAP/2Q=="/>
          <p:cNvSpPr>
            <a:spLocks noChangeAspect="1" noChangeArrowheads="1"/>
          </p:cNvSpPr>
          <p:nvPr/>
        </p:nvSpPr>
        <p:spPr bwMode="auto">
          <a:xfrm>
            <a:off x="63500" y="-930275"/>
            <a:ext cx="2371725" cy="19335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29036" name="AutoShape 12" descr="data:image/jpeg;base64,/9j/4AAQSkZJRgABAQAAAQABAAD/2wCEAAkGBhQSEBUUEhQWFRQVFhQYGRUYFxUVGBYXFRUXGBUXFxgXHSYeGBwjGRQUHy8gIycpLCwsFR4xNTAqNSYrLCkBCQoKDgwOGg8PGiklHyQsLCwsLCwtLCwsLCwvLCwtLCkvLDUsLCksKSwpKiwsLCkqLSkpLCwsLCwsLCksLCwsKf/AABEIAMsA+QMBIgACEQEDEQH/xAAcAAABBQEBAQAAAAAAAAAAAAAAAwQFBgcCAQj/xABGEAACAQIDBAcEBggEBgMBAAABAhEAAwQSIQUGMUETIlFhcYGRBzKhsRRCUpKiwQgjQ2JygrLRFTPh8BZTc6PC8WOT8iT/xAAaAQACAwEBAAAAAAAAAAAAAAAABAECAwUG/8QALREAAgIBAwMCBAYDAAAAAAAAAAECEQMEITESQVETIjJhcfAUUoGRscEFodH/2gAMAwEAAhEDEQA/ANxooooAKKKKACiiigAooooAKKKKACiiigAooooAKKKKACiik7uIVfeYDxP5UAKUVXtq7+4PD6XLyg/ZkZvu+98KqW0vbVbEixad+89Qerdb8FAGnUjdxiLxYCPX0FYftD2n429oGS0P3RnPq3V/BUBitoXL3+bce53MxK/c90elTQG4bR9oeDskg3lZh9VTnb7qBmHmKrOP9r3KxYY97kWx6DMx8wKzO3oIGg7OFKA0EFk2hv5jb37UWx2W1H9VzN8AKZ4XeTFW2zC+7HsciD3ZlAZfI+R4VFg11NSBue6e3hi8MtznEEGJkEgzGkghgY0lZGhFTVZh7JdoRcvWSeauB/EMrehtD/7K0+qkhRRRQAUUUUAFFFFABRRRQAUUUUAFFFFABRRXjOBqTFAHtFR20N4LFhc126iDtZgo9WIFUrbPt02fZkI5vN2W1LfE5V+JoA0auHuheJA8TFYHtj9IW+8jD2FQfauMWP3Uj5mqZtP2jY/ETnxDqD9W3FsfggnzJoA+mtqb3YXDib15E/iYL6BiCfKape1vbnhLciyHun91SB6vl+ANfPhuEmSZJ4k6k+dKI1SQadtT22Yu7ItIlodpJdvhlX1Bqq47efE356W/cYH6obIv3UgHzFQStSyNUgOrenDSnCNTW3Ti2lADhGpZGpJEFLpFACiTTizakgEgSQJPATzPdSCtS9i2zGFBY9gBPyoAVxdkI0K4cfaAYA9sZgDSYNcXD8K5D0AWHcnaHRY+yeT5rZ8wGX8VtR/NW6A182LiChDr7yFXHijBh8VFfRGyMULlhHXUMoI8I0+EVDJHlFFFQAUUUUAFFFFABRSV7EqgliAAJ15DtPd31U9te1nZ2GkNiEZh9VD0h/7cgeZFAFxri5eVRLEAdpIHzrEtq/pFKMww9l3k6F8toAeAzMfUeVUPbHtdx19y4a3ZJ0zW7a54HAdI+Zh5EUAfTmM25atqWLCBzER94kKPM1UNpe2nAWQc1wM8nqWz0xjlJTqT3ZvOvmfH7UvX2zXrty63a7s5/Eaa0AbVtn9IxjIw2H/muNH4U1/FVG2v7Wto4iZvm2DytAJ+LV/jVOr2gBbEYp7jZrjs7H6zMWPqdaTFeCultmgD0UopoWzTjD5VYEqGAIJUzBA4gxrrUgcJTi3bNOre1WAIQKgZQpCqNQARxMnXMZPOe4QjbMmBx7OdBAolqnNsAU5we72Iue7aYDtbqD8WtTmD3Fcx0jgdygsfUx8q2jhnLhFHkiu5Ao1L2pJgAk9g1Pwq8YTcS2okrmjiXcQCBJDAaAjmCNKkTgbdkLwUNGUBcuYEkAjkQYJEkaamOV/RS+KS/kp6j7IpeF2Dff6hUdrdX4cfhUmN21tqGvXYB4BRx8CePpVmxUynRRBILuBIRQrPcgOMxICGO0g8OFVrG7SLEuQS1zgrSejURlynukie89tC9OrS/cLm3uPMFhsMrGVJAgdcZoMxOn9qsVvqxAAU8CIgjuj5cRVSw9rFOC0MwJWer1WOmUGdDMgeYqZ2DtHOvA5bh1JgBbmuXL3yR3kEirYszg9919NzWWGGRbWn232fy7U/72K9tuxkv3F5E5h4Nr+fwqMD1Yt8cMQ1u4QRmUgyCOBkcfE+lVhm1rLNHpm0Vxu4pi4etn9lW0ukwCoTraJTyQwv4Oj9axDPWh+xzaeXEXbRPvBXH9DfEWvWsS5sFFFFQSFFFFABTbaGK6O2zdkRPCSQBPdJFOaabWsZ7LqeEa+AIJ+AoA+Ud+N/b+0LzFnYWAxyWpgRyZwNGcjUk8JgQIFVanG0MG1m7ctN71t2Q+KMVPypvQAUU6wWB6SSbltACB12jjPAAEmI+XbXl60gC5SSY60iADPAa6jvoAb17lrsV7NSByLddBBUrs/dbF31L2cNedACS4RsgA4nMer8akcBuFfuGCQO0KGusPEICB5mrRg5cFXJLkrYrqavmzvZ8putay3LlxDDB2WyAcueIEser1oE6eNS/wDhKYS90fRWlbKrSuphv3m606c4rfHp+t11IylmpXRn2C2Dfu+5acjtIyj1aBVgwXs7unW7cRB2CXP5D4mrmt80spmn4aCC53F3qJPgg8JuPhk97NcP7xgeixUzhcJbtaW7ap4AD5amlIroCnYaeEeEYyyN8seKqkRxIzTGmgQMCTDKZmQNIUGdeqO/pmWOErJB0aZC5MoMm2As6ZpzAk9pYkn0+VAWTHPs5+lZPS/nk+b8foT6v5ULX8VIjUxOUnQqC+fUyWY9pJ1ME6iSi2IJnQAEzpPaTxOvEn5U+w272Iue7ZfxIyg+bRTSzhZJ7p+Bgz6GohjwR+Gtv1Jcsj5PFctmBY9Zbiz2F7bIDx5SOzhVb2jtcmyhVF6oyFyoDhhEhjJkCOB4E86t9rAKRJcKCwAk9kltYPcPOojaexHtXOmw7JdJENaY6d5BOh0nmDJkzSmpipu4/Q2xNx5K1Z25c6MKbrxABCgKYViyg3DroTI7NOwVK7p3LPXF5WaCuQDpNSdIhYXkPebmKd28NdLgf4ebRYAl1C5hz6uaAJ0EzwM0rtfCXsOemNv9ddDBVHC0IjO5P14JAPAanUwRzxlyXAnt60CmJKgIpazdFvMrMpUdG5YKTlBzseJ4xVOuvU9gkW1ZdXKhrujEFYCg9VARpq0MY+yvYard06eFVZZHfSVO7k7T6HH2G+0xT746v4xbqs9JXn0soQynrKQw8VMj4gVBJ9S4Pbtm5EPBPJuqfjpT8Gscw+2xcOnBgrDwcBl+Bjyqe2Rta5aYFWOXmpOh/t40os1OpIc/DXHqizRqKRwuJW4gZTIP+4pamRTgK4u28ykSRIIkcRIiRXdFAHyd7V9mG1tJmIjpkS4f44yXv+7buVTq3L9IvYYCYfEKIyu6NH/yjOPxJcP81YbQB0hqa2TuxdxCG4mUIDlJLAagAxB8R61CKase6W2Dh3dtTlQsq8s5IUMfAH4zyq0eSmRtRtEgdxOjXNecgDU9UgAd/YO+al8Dg8BhWtt9JU3j0bqER2K5kzLmfKwXiJENx4Gn+9u1sO9knDugu58LetKpLsUu2ct6y7a+7cBYhiPfjuqJsXsMbc2mtDrOChlWEARlS0pdwQx1giVOtaOKQqpSfO/0LQd9WuzNq/ihCxmuMlkGWBH6wICIya9Hxnzr+x8fiMMbpF20guH3TnvZACYgBlQmCBJB92nq7UmRhdnEgSEfEPIOh1a2QOBKnTv7aisZsG/ibhuYi6ikwMtpNAFEAAaAaDvrfHhlLiDf12X9EylXdL/Y7xCG7lxF25cu5hdbpC/RIvRi1ZudSwJBjoEy8WlBrNSWK2euGCKtyyWLENbtgZlgCC0ksZ1GoHCo7Dbs2lQIxuXEBJys7ZJbLJyLC65E4/ZHZUnh8EqLFtFVf3QAPhT+HT5Iu20l8jGeSLVK2OLR0pzbptaQnhVg2fsEuV4azxYDNpy7hpJH2qelkhBXJmSi5cEbXtXXauybYww6Hre77gDAlfekjvJ49lQS7Mc/s/MwvrNZ49VCatFpYmnQ53NXDuby4hU6gRwXMLlOjTJjQ5eP2qsCbwWvdwVnOxnrKhRPEwuY8ewA9omap9iwcLiLdy9ZZ7TBkYKM4J95Zgxxk6xwq1YTea7dC9BYREOil3TXX7AKxoDqCeVcXVJvI2uB3C0o0xlj7GJu4jDpfLMl337KMUFtQDLP0cysgDrPrmgcDNd3j2V0GOuqOqr/AKxI7HEMB3Zsw8BT/E7ax1xriNiLdkqTooCiEYq7SetGqEdbg3PlV7+1sO+Jj6S2IuEQModwAq/WuOQOPZMk1XHJY/dJ0qJ6HkfTBW2x0bGgBY6cBM8Ty7Kk7N63hl6W8AxEZVJAUGAdSdC2oMcBOuugo+J9oTo3/wDMiWyCQLhi6/ZmGYZV8lPHjwqtbS2rcvtmuu7t2sxbiOU8OHLStMmqT2gStM1vMu//ABHcxF8m3dIZQxLgnSerJYciWAkds8BUDiMfN9szFhOUuxzE8jqTESDEcgK93PxqDOhJW4xBDAiYAPuk8GALkCYbQUyxWynt3ejiZ4EaAzyMxGogg8CDXK9ecszi+3HzOt+Exx08ci3bu348I5ZitwydQYk6+Ezyikb56x0ieXjTrF2ZKvPEANGskeHH1ptj1GVSDJ1BEQR2c/GmKpibacfmSG7W7LYoyTlQGJ5k84nh41Ysf7NbeQ5LjK4GhPWU+IgH0NOtziFw1uOMsfGXNWTFXuqSSvA6cz3ClZTlb3G4Yo9KtclC2Pca0FtXRle2Wtnn7pzIQeYKXBB7BVzwtyoLefZxcIy5Rc0ElgoJUGAWOgmSJPaKc7AxxuW1JBBEgg6GQYPxrHI79xvjXSunwXnd7a/RNlY9RuPce3+9XD6Qv2h6is3tGnGY1eGVxVGOTApOzRKKKKcOeUr2vbG+kbKvqBLKhuL42v1n9KOP5q+Uq+2doWQ9pgRIIMjtHMeYkedfGm3NmnD4m9ZPG1cdPEKxAPmIPnQAxp/suDdQMWCsQpKkKYPedBrHGmFKW2jUcRw8eVSiGrNU2Fu2t3MvROuVZLPljKeYIhWHGToPzm93sRYS4qdGMrFlRhbXKzDQhSvUuEdnKOetQeINy79HvC3dOGdVN5LajMyODnyz1SCDHLXXlSe6u7F6+9kJh2C2btxjecsc1t4i0VMLpqYHNmOkmmrlOPU72EXFJmvtsi9eZMtnoLaDQZwGOvEhRpz++1JbR3AN3U3SG4nKogzGgBOgkHv14mp6xvHaLZC6m5Ei2pLOV+0FHFe8SB20hiN9cKhId8pHEEQR5HWe6qRyzW8RlxjVNlMxW4rJPWnjxXt8Ka4bZdq0f1sMfsloHmBqfOrLiL1/EZmGJXo2mBZAaF10ZmGZW/lqCu7Ft23/AOZqJLOZBMaQgniGPDu041Ev8rFScHbl4QR0cmrVJEtbbDqshEAGuiqRoPDs+dZtjdrs8uzuodn1MBkQ5V4rplWAZ0HW5VbLmNtq5tAHM6lQQQgEA5mkwBppw1OkGaqmHwaWnzKl3PDKQyyoBgAgkAZgY11A5QetW/qPLHZV9TH03B+SybF26yol5ne8OqFRBmyoFCwEIzFmyycggDMRMyLbs7Yd64yuby5NTEMWhtQGXQKQI07zWXbMa5bQjoylws83LRwyMwLMVnr6dU6in2y72JsybKXySpGY3rIMHsVGIPmDxrKEZJPfk0at8GlbZCYVQc7M7DT6i97MQD3dUan4is4jeUKxNpVUkQXgSf7VXcficW+txUQ6dZ3d2OnZCg+tMfod9vrX27rVu3ZH3nzmmIyil7tyjg722HeLxZ6bO50bU+YCNPd/l1R9lM2HxDE5MnXQ5mXVM31YMk6DQcatWD3OvMSbtk3NP2t28QCeJi3l9Jil7u5z6BUtLH2LQHqXJJ86wzxjmXS+BjTylgkpx5KTiLFsuejLFDqFjrDunn86Vt4Bm920xHLNofE1bLu6t6OtdKjsXIPlFNm3WuH61xvE6fOojihHyy08s5Nvgh7Wzro1GVD8PDQCu/oIJJa6CT9nKO7t08ak/wDhkrx/MmuhsgL9Un4VslFcIycpeRguHtqMpbMJn3i0GI+qIpPH2UNl8i6iGnLB6p11JnhNSJw0cEb5flRbwvEHQEQdZ490VL3VUiq5skN0bubDATqrsNNDrB/8qnbKDj8f9apm5WLyX3sN9afvW5B9RPpV1RddeXAV5/MmptHdwSuCGO8CTaI7qa7oXs1k6cGI+NS+07Ba03cPH41BblzlYcpPjM/6VRcGrLnh001pWKTwx0pWakoaLRRRXSOQBr5d9t2yOh2ozAaXkVvNf1bf0Kf5q+m8ZjUtIXcwo/3A7TWCe3DELikS+qx0VzL35bi8T2da2PWo6ldE9LqzH66Q1zXoqSDc/ZPtAXdmhMil7FxrYZnABBOddB1hAdhMRp3Vd8fbmy6F21XKwQk+9AZQxA4gkAjtrCPZ3vJew73bdoErcCu8LnYLanOUXgTkd+OmgrR7GzMTtOyMwFq28EEl71w5GIXqyEiV45VkERVlOS2RHpr4nxZ3g9kYfA3LV43puAOczuFYwpZsqgxGTpFBj9oe0Q5xu1cJi3DJYuYl/tKjDT+OV0059lSGH9mGFt2it2ZYABiSbkqBBRU4tIB504wuOTCW+hC5RaXTLDuAW0mWIQcJYyQWAYAkM8K0vBM5LJu22/v7olNkbNXos2KtpbEAW7Kk/q7YnjBys0mZjTTU6mq9d3gt2rhzXFWyeBZlUZo60ExI76j8Xt171u4ysHyhiEU5szKpIBOsnhx7dKyy9vQbj3T0fTXbqZASstbBn3AQY0I4AcONTGEZJu/+kK0bbs7beExBAtXVloy6lQxJIhT7rHTh4aU/xGyQB73ooPzj5VkO6G7+0L2Jst0NyzZRwxZuqAJkwrcT4CtubDFuA0qMnQpVjbaJjfcgmuqvFQf4gPkoFNXxqOcpTT91nUelNt4ttWLBuKzgvaQuyqVLDUBVidCWZB3Zp4VFbp7+qcPfuHDi5esgNlTRnQ81zkxlhpjkJA1is/dVorPLGPzLfhN2LDrKWoPawYDyeY+Br07nMokPl7c2Vo8xpWZ7Q9sG0sVIwtoWU7UTpWA77jjIPQVV8UcRiAHxWLa4pbLLXLl5Q32SR+qU92YUU+7/ALKubNpwl0dMtrMGYnKCitcWYJgtbUqmg+sRUrew5A1B07OHqawrd7aj4O5mss1qTGZsuRo1y3ApOUcwesO8RI2XdvfxMQBZvQl6AcjkMHB4Naf9op7ZJ7zxqfxDg6ZR5adTQyxuXtHzNRlzGAcB8/yq9YjYVu7wAHhzqDxu7GVoGp7CST6VtHUXwzSPTLgrFzaDcl9KaPimPaPKpzaOymXkPmfQVG3MEw4jKDJknkOcVp6kmEumKtke2I11PqD+Ve28RqNV+VJ3bqZlXOCWzZdILZfey6mY8uB4waVezl4+QM/nVvUaKxaluip7duGxjukXmUuiPRh6q33q0e0waCOBEjwPCqHvtgf1dq7EQxQ+DCR8VPrVu3dfNhLJPHo1+Aj8q5urW9nQ0sqtE6oBUiq7gLPQYh0HBjmHg3+oNT2GNRe8GHYOl1BOXRv4ef5Gk0PE3hzTmmWAuZgD20+qxRmh0Gimm1cR0dm43YrR4xA+MV0W6OUlexne8e1Wu3GYnqgkKOQUGJjv41TnwH0p3tXJ6Jllo4jK6ssd8j41ZLyTUNhmyX2XmVBHeAdR8a56k76jrqC6eke/8C4MWoGHtkcyQSfvcazTfrcsYQi5Zk2WMQdTbY8ATzBgwe6K1uztJAvWbj9UcRTDaGETE23tMDkdcusEjmG8QYPlW0Z9L5MZYlJNUZLuJtRcPtHDXH9zpFV/+nc/VvPb1XJ8q+icXtj6I2VbgVWPuvlNwSSS2vuT9p9JOoElq+XsXhGtXHtvoyMynxUxW57sYR8XYtXYnpEBJ7+DGf4g3Gm7o5vT5JTH7XvXCejs3EDDW4VuM7jvYA6dymKZbO2fJ0MNOkGGnt4iKtWB3SQcQhb+FSflT59yUYklzrxnNmOkasGE8tSJMaydaq7ZPHBCYTdTolzpMgTDFmhUUwoZpAUcgZA1jLJmV2TsZcoZbaIWzTlVVkqzKTprrE8aeWtz7a3TcLuZVFy9VV6pMHhM69vb21JreS2AqxAEAD4VXpSVIhCVjZcGfypybCqOsaaX8cTzgU12hjFt22e42VEVmYnkqgkk+VSqRJA71bBw1+4koBmN3NCqOkBQA5jxMAcePZVf3a9ngwly5cV2fNoAQBlSZA0PWbhrpw4VF4Dfo4nEXr2qWbQCWkPHrnrO/wC8Qo05DTtJdXt+yD1JZpgdk/n4CqTTXUm6s52SMp5HGNu/BHbzezC9cxZOFysWUM1tmKi0zCBdSNYMcBwI4EGKmsB7KQha7jLqqjFma2jQhJES9xwASJmQiweEVV8TvpeBa4l5leACykSq3CAJzKeJiPUcqrm0trh2zX7puv23Ha6w8MxMeUVg8jXtjf7GsvUwpQmnfb7+2aJdxWxcM+VbX0goAVZZxCA8MoLtkVtJmOfGaa7T9pjGBh8NZQAEBro6VhPGFXKq/eNZudvAnLbQu3IQfguvypz/AIPjWGa4FwyHndYWifBDNw+S1lKMuZbfVmElN7ul9SxX9/r8Zbl8qOrwlB1mKk5UiQNDEzAJ1imGwt7GOIDHMyADpNCMstBBYd3AkTJPZTHBbAs5uszYhvO3b+fSP+GrDith3BYzMBbtLqEUBE7JCjie8ydeNSoqW0E2/P3v/BE9bixY1jilf5q35/f9ODV/8AugTbuZ0IBGbrSDqCDx4VR/aPsq+FtsisEBy3skkhJnMvPgWHpVo3A3nP0K2j6tbzW5/dQwv4StW0Xrdwa8aci5Q5R0qWWCfk+fpvY/HW7i2lsqmUZUEIih2ck95LkntJNX/E2AeIbxmrbt7Y2HWy95lMIpY5RLadg5ms+OMvM36i2yryN5h/Ss/OmFlUvhWxmsfT3Ge8exulwl4KGJVc4kzrb63yBHnTndJJwdj/pr8ql7OLdYNy0SrAagSCDx8ajdy0y2Gtn9jcuWxP2VY5T90rS2ppxTQ5pnUnZNIoFcuZ0PClWSkaQOgc4JMhKjgDp3A8vKn9NLaazTmKlAzRqhN7r2XDEfaZR8c3/jU3VP33xnXS2PqgsfE6D4D410MrqLObiVzRWCs1WN4w9u9auAdUEqfA/6xVrUSKi9t7P6S0R6eNIo6iELV0MAaWsnWonYV8spUxI0I76l1FULma+0zBBMZnH7W2rH+JZQ/BV9a0r2G7U6TANZLQbN1uHHJcGcfi6Sqp7T9m5sPbvAf5bFW/huRB+8o+9TL2NbZ6HG3LUwL1ox/HbOZfw9JXQxu4HJzxqbPosY5LS8Pymkl2wWJ1gf751XwGc68Py/tS9pPhw/3zqHPwZ0SeI2gW4GfU03e7Jrm1Z1gHlJ/PiP9zXhiNIM88x8ABFRYHXSVRfafvCn0K7aR8zs1tHyyVWWzFWYdUEhD1ZnjpV8sYfU/wB5M8DJrNPbTi4t4azwl7rxpwUBRw7c7VvjVyRDM62NjCpdftAH7v8A+qcthLl1/wBW9pdGkXXyqZGUgBpUmCe/SoQXshDdh18OB+FWjZBXL0jcBHxrDPCTzXHuIZZ5MGX1Id0MxumTHS4oGFCgW0uXTlGoUF8ix5mll2VhbOvQXLx7b1zKv3LIB8s5rRNhbqdPbznSVkTynhoO6OfOqPvLg7tq81p+HIgEceHh61pLS5mt3X38hSGry55dLlQg+8j2wRaKYdT9Wyq2Z8WXrt5sag8RtoSTq5PEnn4k8ajLlmGM6+f5n+1ex4eg+Z1rCOminudCOjjzJ2W3d7HZhPDwrYF2nh7uHVZAzrljmJEQ1fP+Cxxt8Ke3N5yBAY+tdHTyjjFc+h637djcsZsmxhcKgtuAZJ05luPyA8qYYPahMQ2vnWMjfi6CD78cm90+I5/CkLu+2LPu3Oj/AIAAfvGW+NTmlGW65GtNCeNUz6XXaSLYYX3VUZSpZiFABEcWgVku1t8sOjEfSQ8E6WkN2ZUggnMEOuXUOcwmSNAMrxWLe62a47O3a7Fj6mkawGXuaxe9uhSyLWHwoOWYe85biSR1UAnjxzamdBwqa3P2m19HvOUL3Hlsi5VnIggCTyA151hmatM9lOPDdLb59R/UFT8h61hlj7TbC/caOy0mVp1k0pFhSLQ+mJLpSs15lr2KCxpVZ7vGCcVcntEeGVYq+4q9kRm+yrH0E1m11yzFmMkkyTzmm9Q9khPTLds4SubiCu2FeNSyY4U7D4YWccVGivy5A91WMprUHtxYv225l1+cfnU6wmqy5LnGLwC37L2n911KntE8CO8GD5VkGzc+z9pWzc6ps3lzdhWYYjuKEnzraLNo1U/anu4Hw4xCjr2yFY9qMYE+DEfeNMYZU6FM8OpX4NWS8qyJzGe/1k0qpywCdZmQRJ8B3aVXNz9ri9s7D3SSWNtVYydGT9W2p5ypPnTva+3vo4TKjXXMwoZQMq8XdyNBJA/3NWp3QmTypEgzmPCOJA5cDz/90i5gTBnSeMjuH/qqZf27j7xmbVidOqpuPrym5pMHgFn1pPY4a3iEuNiLl1iYgucrBtGGVerEGZA5TOhy7KD5YWi/pcOWT1Y04Tl7OfGsQ9reNz48JytWlXjJJYs5J7yGXjW3dHmAGs8wANO2D3V85b67RW5tDEvIg3XA1+qhyL8FFb4fiKMhnWRTnY+IYDI3uyCNeY8KYXMcvKT8KSOPblA+NWcl1WVlFSVM+hvZ/txWthJA0GsyRy1k6VUvavtTDi91L6O0aqrB4PflmPOsifFuRBZiOyTHpwpGtp6i3aXYQxaFQl1X3Ht7GAkwD8qQOJPLSka8z0qdE7ZyeJrmuC9eFqAFJrw3KToqAO89czXlFAHtWXcHa3QY22SYV5tn+b3fxBar+Gwj3DltoznsUFj6CrFsz2dY+6wC2GU8p0P3RLfCoatUTF07N0s3JWuWM00wWAxNmzb+lJlciCRwYganunjB76VF6ufJU6Z0otPdCpomvM9c5++qlzSb1sMpB4EEeois7xOHKOyNxBI9K0eqrvfgoZbgHHqnxHA+k+lOZ42rEcEqdeSuRXhWuhXUUkPERtXAyUbsuJ/UKcRFOLyzp2a+lJAVDLWK2aW2rs5b+Ge046rqQe7sI7wYPlSNo1IWfdrSLKSKb7NXZLWJwl464e7mAmAFuDVpgwJQn+cVa9t43DJZVnxFuz1ZXO4UnTqlVJDzMEEQYPIGs59qOHuWXW9Zd7YvL0dzIxXN0fWUNB10J+7WYkyZOp7edORV+45010ujTcfv/hVBCvdunUQltEWI0E3DETOmQofsiSKgsV7Sbkk2LKW+PWdnvPBEESxC8JE5Z6zQesZp9c5q2Myd2vvtjcVIvYm6yn6gbIn3EhfhUHXJuV5noA7rwvSdFQB2XrktXlFABRXoWeFTuy9xcbiI6PD3IP1mGRfV4B8qAIGitU2N7AMXcg3ri2x2KCx9Wyj0Jq9bG9gGDtwbua6f3mMei5R86APnO3aLGFBJPICT6CrFsr2dY7EEZMOyg83/AFfwbU+Qr6i2VuXhMOItWUXwUL65QJ86mbVhV90AeAA+VAHz5sb9HvEPBv3Qg7FX83j+k1etjewjA2oNxTcP7xLfDRfw1plFAETs7dbDWFy27SqOwAAeggfCpRLYAgAAdgECuqKAEcVhFuIUcSp5fmOw99UTbewHw5zDrW+Tc17m/vWg1y6AggiQdCDrIrOcFNGkMjgZit4RR0w76kt49hdA+ZP8tjp+6eOX+1ROakJRcXTOhGSkrNUqP27hc9hxEkDMPFdflI86kK8IrpNWqOYnTszRhFchqebVwvR3WXkCY8OK/A0zNcxqnR1E7VnL1w1esa5aoLI7tU9sGmVunVtqvErIrXtMwefA3DEm2VceRhvwsawxm1r6I3sthsHfHbZuf0Gvna5xpzE9hLOt0zkmiipDZu7+IxBixZuXO9VJHmeArYXI+itC2N7EMfeguEtDvOc+iSPUir1sf9HWysHEXXc8wItj0GY/iFAGBxUtsvdPF4j/ACcPccfaykL95oX419QbG9mGAw0G3YSR9YiT95pb41ZrODRfdUDv4n1OtAHzdsb2D429BulLQ83PwhfxVetjfo9YZIN93uHsJyj7qa/irXaKAK7sfcHB4aOisop7QoB+973qanbWGVfdUDwGvrStFABRRRQAUUUUAFFFFABRRRQAUUUUANdp4EXrTIeY0PYRwPrVF/wG/wD8s1olFZzxqXJpDI4cBRRRWhmVne/B+7cH8J+a/nVWn1q/bfQHDXJ5LPmDpWfXTDad1I51UrHtPK40HGuTXbj5Vy3D1rAZOlpdDTdTrS44VZckCG08K961ct2xLujqo14spA+dV/YP6PEwcVdb+Fcq/HrH4Cr7uws4gTyVj8P9autPYuBHUP3UUvY/sk2fh4K2EZh9ZhnPrczfCKtVjZttAAqDThzjwnhTqitRcKKKKACiiigAooooAKKKKACiiigAooooAKKKKACiiigAooooAKKKKAP/2Q=="/>
          <p:cNvSpPr>
            <a:spLocks noChangeAspect="1" noChangeArrowheads="1"/>
          </p:cNvSpPr>
          <p:nvPr/>
        </p:nvSpPr>
        <p:spPr bwMode="auto">
          <a:xfrm>
            <a:off x="63500" y="-930275"/>
            <a:ext cx="2371725" cy="19335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3" name="Text Box 45"/>
          <p:cNvSpPr txBox="1">
            <a:spLocks noChangeArrowheads="1"/>
          </p:cNvSpPr>
          <p:nvPr/>
        </p:nvSpPr>
        <p:spPr bwMode="auto">
          <a:xfrm>
            <a:off x="500034" y="1142984"/>
            <a:ext cx="6341801" cy="557397"/>
          </a:xfrm>
          <a:prstGeom prst="rect">
            <a:avLst/>
          </a:prstGeom>
          <a:noFill/>
          <a:ln w="9525">
            <a:noFill/>
            <a:miter lim="800000"/>
            <a:headEnd/>
            <a:tailEnd/>
          </a:ln>
          <a:effectLst/>
        </p:spPr>
        <p:txBody>
          <a:bodyPr wrap="none">
            <a:spAutoFit/>
          </a:bodyPr>
          <a:lstStyle/>
          <a:p>
            <a:pPr>
              <a:lnSpc>
                <a:spcPct val="140000"/>
              </a:lnSpc>
            </a:pPr>
            <a:r>
              <a:rPr lang="pt-BR" sz="2400" b="1" dirty="0" smtClean="0">
                <a:solidFill>
                  <a:srgbClr val="0000FF"/>
                </a:solidFill>
              </a:rPr>
              <a:t>Interação entre imã e campo magnético:</a:t>
            </a:r>
            <a:endParaRPr lang="pt-BR" sz="2400" b="1" dirty="0">
              <a:solidFill>
                <a:srgbClr val="0000FF"/>
              </a:solidFill>
            </a:endParaRPr>
          </a:p>
        </p:txBody>
      </p:sp>
      <p:pic>
        <p:nvPicPr>
          <p:cNvPr id="140289" name="Picture 1" descr="C:\Users\Xing\Pictures\img_381595_11441411_1.jpg"/>
          <p:cNvPicPr>
            <a:picLocks noChangeAspect="1" noChangeArrowheads="1"/>
          </p:cNvPicPr>
          <p:nvPr/>
        </p:nvPicPr>
        <p:blipFill>
          <a:blip r:embed="rId3" cstate="print"/>
          <a:srcRect/>
          <a:stretch>
            <a:fillRect/>
          </a:stretch>
        </p:blipFill>
        <p:spPr bwMode="auto">
          <a:xfrm>
            <a:off x="-1" y="2143116"/>
            <a:ext cx="4330719" cy="3233730"/>
          </a:xfrm>
          <a:prstGeom prst="rect">
            <a:avLst/>
          </a:prstGeom>
          <a:noFill/>
        </p:spPr>
      </p:pic>
      <p:grpSp>
        <p:nvGrpSpPr>
          <p:cNvPr id="11" name="Grupo 10"/>
          <p:cNvGrpSpPr/>
          <p:nvPr/>
        </p:nvGrpSpPr>
        <p:grpSpPr>
          <a:xfrm>
            <a:off x="4500562" y="1857364"/>
            <a:ext cx="4338646" cy="1739909"/>
            <a:chOff x="1447800" y="228600"/>
            <a:chExt cx="6599238" cy="3725863"/>
          </a:xfrm>
        </p:grpSpPr>
        <p:grpSp>
          <p:nvGrpSpPr>
            <p:cNvPr id="14" name="Group 3"/>
            <p:cNvGrpSpPr>
              <a:grpSpLocks/>
            </p:cNvGrpSpPr>
            <p:nvPr/>
          </p:nvGrpSpPr>
          <p:grpSpPr bwMode="auto">
            <a:xfrm>
              <a:off x="5970590" y="1106488"/>
              <a:ext cx="1725613" cy="874712"/>
              <a:chOff x="3321" y="1103"/>
              <a:chExt cx="1632" cy="827"/>
            </a:xfrm>
          </p:grpSpPr>
          <p:sp>
            <p:nvSpPr>
              <p:cNvPr id="50" name="AutoShape 4"/>
              <p:cNvSpPr>
                <a:spLocks noChangeArrowheads="1"/>
              </p:cNvSpPr>
              <p:nvPr/>
            </p:nvSpPr>
            <p:spPr bwMode="auto">
              <a:xfrm>
                <a:off x="3744" y="1738"/>
                <a:ext cx="768" cy="192"/>
              </a:xfrm>
              <a:prstGeom prst="cube">
                <a:avLst>
                  <a:gd name="adj" fmla="val 57815"/>
                </a:avLst>
              </a:prstGeom>
              <a:solidFill>
                <a:srgbClr val="990033"/>
              </a:solidFill>
              <a:ln w="9525">
                <a:solidFill>
                  <a:schemeClr val="tx1"/>
                </a:solidFill>
                <a:miter lim="800000"/>
                <a:headEnd/>
                <a:tailEnd/>
              </a:ln>
              <a:effectLst/>
            </p:spPr>
            <p:txBody>
              <a:bodyPr anchor="ctr">
                <a:spAutoFit/>
              </a:bodyPr>
              <a:lstStyle/>
              <a:p>
                <a:endParaRPr lang="pt-BR"/>
              </a:p>
            </p:txBody>
          </p:sp>
          <p:grpSp>
            <p:nvGrpSpPr>
              <p:cNvPr id="51" name="Group 5"/>
              <p:cNvGrpSpPr>
                <a:grpSpLocks/>
              </p:cNvGrpSpPr>
              <p:nvPr/>
            </p:nvGrpSpPr>
            <p:grpSpPr bwMode="auto">
              <a:xfrm>
                <a:off x="3321" y="1103"/>
                <a:ext cx="1632" cy="721"/>
                <a:chOff x="3321" y="1103"/>
                <a:chExt cx="1632" cy="721"/>
              </a:xfrm>
            </p:grpSpPr>
            <p:sp>
              <p:nvSpPr>
                <p:cNvPr id="52" name="Line 6"/>
                <p:cNvSpPr>
                  <a:spLocks noChangeShapeType="1"/>
                </p:cNvSpPr>
                <p:nvPr/>
              </p:nvSpPr>
              <p:spPr bwMode="auto">
                <a:xfrm>
                  <a:off x="4127" y="1104"/>
                  <a:ext cx="1" cy="720"/>
                </a:xfrm>
                <a:prstGeom prst="line">
                  <a:avLst/>
                </a:prstGeom>
                <a:noFill/>
                <a:ln w="57150">
                  <a:solidFill>
                    <a:schemeClr val="tx1"/>
                  </a:solidFill>
                  <a:round/>
                  <a:headEnd/>
                  <a:tailEnd/>
                </a:ln>
                <a:effectLst/>
              </p:spPr>
              <p:txBody>
                <a:bodyPr wrap="none" anchor="ctr">
                  <a:spAutoFit/>
                </a:bodyPr>
                <a:lstStyle/>
                <a:p>
                  <a:endParaRPr lang="pt-BR"/>
                </a:p>
              </p:txBody>
            </p:sp>
            <p:sp>
              <p:nvSpPr>
                <p:cNvPr id="53" name="AutoShape 7"/>
                <p:cNvSpPr>
                  <a:spLocks noChangeArrowheads="1"/>
                </p:cNvSpPr>
                <p:nvPr/>
              </p:nvSpPr>
              <p:spPr bwMode="auto">
                <a:xfrm rot="4962079" flipH="1" flipV="1">
                  <a:off x="4065" y="359"/>
                  <a:ext cx="144" cy="1632"/>
                </a:xfrm>
                <a:prstGeom prst="diamond">
                  <a:avLst/>
                </a:prstGeom>
                <a:gradFill rotWithShape="0">
                  <a:gsLst>
                    <a:gs pos="0">
                      <a:srgbClr val="FF0000"/>
                    </a:gs>
                    <a:gs pos="100000">
                      <a:schemeClr val="accent2"/>
                    </a:gs>
                  </a:gsLst>
                  <a:lin ang="0" scaled="1"/>
                </a:gradFill>
                <a:ln w="9525">
                  <a:solidFill>
                    <a:schemeClr val="tx1"/>
                  </a:solidFill>
                  <a:miter lim="800000"/>
                  <a:headEnd/>
                  <a:tailEnd/>
                </a:ln>
                <a:effectLst/>
              </p:spPr>
              <p:txBody>
                <a:bodyPr anchor="ctr">
                  <a:spAutoFit/>
                </a:bodyPr>
                <a:lstStyle/>
                <a:p>
                  <a:endParaRPr lang="pt-BR"/>
                </a:p>
              </p:txBody>
            </p:sp>
          </p:grpSp>
        </p:grpSp>
        <p:grpSp>
          <p:nvGrpSpPr>
            <p:cNvPr id="15" name="Group 36"/>
            <p:cNvGrpSpPr>
              <a:grpSpLocks/>
            </p:cNvGrpSpPr>
            <p:nvPr/>
          </p:nvGrpSpPr>
          <p:grpSpPr bwMode="auto">
            <a:xfrm>
              <a:off x="1447800" y="1873250"/>
              <a:ext cx="152400" cy="609600"/>
              <a:chOff x="912" y="1152"/>
              <a:chExt cx="96" cy="384"/>
            </a:xfrm>
          </p:grpSpPr>
          <p:sp>
            <p:nvSpPr>
              <p:cNvPr id="48" name="Oval 19"/>
              <p:cNvSpPr>
                <a:spLocks noChangeArrowheads="1"/>
              </p:cNvSpPr>
              <p:nvPr/>
            </p:nvSpPr>
            <p:spPr bwMode="auto">
              <a:xfrm>
                <a:off x="912" y="1152"/>
                <a:ext cx="96" cy="96"/>
              </a:xfrm>
              <a:prstGeom prst="ellipse">
                <a:avLst/>
              </a:prstGeom>
              <a:solidFill>
                <a:schemeClr val="tx2"/>
              </a:solidFill>
              <a:ln w="9525">
                <a:solidFill>
                  <a:schemeClr val="tx1"/>
                </a:solidFill>
                <a:round/>
                <a:headEnd/>
                <a:tailEnd/>
              </a:ln>
              <a:effectLst/>
            </p:spPr>
            <p:txBody>
              <a:bodyPr wrap="none" anchor="ctr">
                <a:spAutoFit/>
              </a:bodyPr>
              <a:lstStyle/>
              <a:p>
                <a:endParaRPr lang="pt-BR"/>
              </a:p>
            </p:txBody>
          </p:sp>
          <p:sp>
            <p:nvSpPr>
              <p:cNvPr id="49" name="Oval 20"/>
              <p:cNvSpPr>
                <a:spLocks noChangeArrowheads="1"/>
              </p:cNvSpPr>
              <p:nvPr/>
            </p:nvSpPr>
            <p:spPr bwMode="auto">
              <a:xfrm>
                <a:off x="912" y="1440"/>
                <a:ext cx="96" cy="96"/>
              </a:xfrm>
              <a:prstGeom prst="ellipse">
                <a:avLst/>
              </a:prstGeom>
              <a:solidFill>
                <a:srgbClr val="FF0000"/>
              </a:solidFill>
              <a:ln w="9525">
                <a:solidFill>
                  <a:schemeClr val="tx1"/>
                </a:solidFill>
                <a:round/>
                <a:headEnd/>
                <a:tailEnd/>
              </a:ln>
              <a:effectLst/>
            </p:spPr>
            <p:txBody>
              <a:bodyPr wrap="none" anchor="ctr">
                <a:spAutoFit/>
              </a:bodyPr>
              <a:lstStyle/>
              <a:p>
                <a:endParaRPr lang="pt-BR"/>
              </a:p>
            </p:txBody>
          </p:sp>
        </p:grpSp>
        <p:grpSp>
          <p:nvGrpSpPr>
            <p:cNvPr id="16" name="Group 38"/>
            <p:cNvGrpSpPr>
              <a:grpSpLocks/>
            </p:cNvGrpSpPr>
            <p:nvPr/>
          </p:nvGrpSpPr>
          <p:grpSpPr bwMode="auto">
            <a:xfrm>
              <a:off x="1524000" y="577850"/>
              <a:ext cx="1295400" cy="3124200"/>
              <a:chOff x="960" y="364"/>
              <a:chExt cx="816" cy="1968"/>
            </a:xfrm>
          </p:grpSpPr>
          <p:sp>
            <p:nvSpPr>
              <p:cNvPr id="46" name="Freeform 21"/>
              <p:cNvSpPr>
                <a:spLocks/>
              </p:cNvSpPr>
              <p:nvPr/>
            </p:nvSpPr>
            <p:spPr bwMode="auto">
              <a:xfrm>
                <a:off x="960" y="364"/>
                <a:ext cx="816" cy="816"/>
              </a:xfrm>
              <a:custGeom>
                <a:avLst/>
                <a:gdLst/>
                <a:ahLst/>
                <a:cxnLst>
                  <a:cxn ang="0">
                    <a:pos x="0" y="624"/>
                  </a:cxn>
                  <a:cxn ang="0">
                    <a:pos x="0" y="0"/>
                  </a:cxn>
                  <a:cxn ang="0">
                    <a:pos x="816" y="0"/>
                  </a:cxn>
                </a:cxnLst>
                <a:rect l="0" t="0" r="r" b="b"/>
                <a:pathLst>
                  <a:path w="816" h="624">
                    <a:moveTo>
                      <a:pt x="0" y="624"/>
                    </a:moveTo>
                    <a:lnTo>
                      <a:pt x="0" y="0"/>
                    </a:lnTo>
                    <a:lnTo>
                      <a:pt x="816" y="0"/>
                    </a:lnTo>
                  </a:path>
                </a:pathLst>
              </a:custGeom>
              <a:noFill/>
              <a:ln w="76200" cap="flat" cmpd="sng">
                <a:solidFill>
                  <a:schemeClr val="accent2"/>
                </a:solidFill>
                <a:prstDash val="solid"/>
                <a:round/>
                <a:headEnd/>
                <a:tailEnd/>
              </a:ln>
              <a:effectLst/>
            </p:spPr>
            <p:txBody>
              <a:bodyPr anchor="ctr">
                <a:spAutoFit/>
              </a:bodyPr>
              <a:lstStyle/>
              <a:p>
                <a:endParaRPr lang="pt-BR"/>
              </a:p>
            </p:txBody>
          </p:sp>
          <p:sp>
            <p:nvSpPr>
              <p:cNvPr id="47" name="Freeform 31"/>
              <p:cNvSpPr>
                <a:spLocks/>
              </p:cNvSpPr>
              <p:nvPr/>
            </p:nvSpPr>
            <p:spPr bwMode="auto">
              <a:xfrm>
                <a:off x="962" y="1564"/>
                <a:ext cx="728" cy="768"/>
              </a:xfrm>
              <a:custGeom>
                <a:avLst/>
                <a:gdLst/>
                <a:ahLst/>
                <a:cxnLst>
                  <a:cxn ang="0">
                    <a:pos x="0" y="0"/>
                  </a:cxn>
                  <a:cxn ang="0">
                    <a:pos x="0" y="300"/>
                  </a:cxn>
                  <a:cxn ang="0">
                    <a:pos x="0" y="955"/>
                  </a:cxn>
                  <a:cxn ang="0">
                    <a:pos x="728" y="955"/>
                  </a:cxn>
                </a:cxnLst>
                <a:rect l="0" t="0" r="r" b="b"/>
                <a:pathLst>
                  <a:path w="728" h="955">
                    <a:moveTo>
                      <a:pt x="0" y="0"/>
                    </a:moveTo>
                    <a:cubicBezTo>
                      <a:pt x="0" y="100"/>
                      <a:pt x="0" y="200"/>
                      <a:pt x="0" y="300"/>
                    </a:cubicBezTo>
                    <a:lnTo>
                      <a:pt x="0" y="955"/>
                    </a:lnTo>
                    <a:lnTo>
                      <a:pt x="728" y="955"/>
                    </a:lnTo>
                  </a:path>
                </a:pathLst>
              </a:custGeom>
              <a:noFill/>
              <a:ln w="76200" cap="flat" cmpd="sng">
                <a:solidFill>
                  <a:srgbClr val="FF0000"/>
                </a:solidFill>
                <a:prstDash val="solid"/>
                <a:round/>
                <a:headEnd/>
                <a:tailEnd/>
              </a:ln>
              <a:effectLst/>
            </p:spPr>
            <p:txBody>
              <a:bodyPr anchor="ctr">
                <a:spAutoFit/>
              </a:bodyPr>
              <a:lstStyle/>
              <a:p>
                <a:endParaRPr lang="pt-BR"/>
              </a:p>
            </p:txBody>
          </p:sp>
        </p:grpSp>
        <p:sp>
          <p:nvSpPr>
            <p:cNvPr id="17" name="Arc 35"/>
            <p:cNvSpPr>
              <a:spLocks/>
            </p:cNvSpPr>
            <p:nvPr/>
          </p:nvSpPr>
          <p:spPr bwMode="auto">
            <a:xfrm flipH="1" flipV="1">
              <a:off x="5027613" y="558800"/>
              <a:ext cx="1763712" cy="207963"/>
            </a:xfrm>
            <a:custGeom>
              <a:avLst/>
              <a:gdLst>
                <a:gd name="G0" fmla="+- 21600 0 0"/>
                <a:gd name="G1" fmla="+- 21600 0 0"/>
                <a:gd name="G2" fmla="+- 21600 0 0"/>
                <a:gd name="T0" fmla="*/ 9 w 43200"/>
                <a:gd name="T1" fmla="*/ 22226 h 22226"/>
                <a:gd name="T2" fmla="*/ 43200 w 43200"/>
                <a:gd name="T3" fmla="*/ 21600 h 22226"/>
                <a:gd name="T4" fmla="*/ 21600 w 43200"/>
                <a:gd name="T5" fmla="*/ 21600 h 22226"/>
              </a:gdLst>
              <a:ahLst/>
              <a:cxnLst>
                <a:cxn ang="0">
                  <a:pos x="T0" y="T1"/>
                </a:cxn>
                <a:cxn ang="0">
                  <a:pos x="T2" y="T3"/>
                </a:cxn>
                <a:cxn ang="0">
                  <a:pos x="T4" y="T5"/>
                </a:cxn>
              </a:cxnLst>
              <a:rect l="0" t="0" r="r" b="b"/>
              <a:pathLst>
                <a:path w="43200" h="22226" fill="none" extrusionOk="0">
                  <a:moveTo>
                    <a:pt x="9" y="22225"/>
                  </a:moveTo>
                  <a:cubicBezTo>
                    <a:pt x="3" y="22017"/>
                    <a:pt x="0" y="21808"/>
                    <a:pt x="0" y="21600"/>
                  </a:cubicBezTo>
                  <a:cubicBezTo>
                    <a:pt x="0" y="9670"/>
                    <a:pt x="9670" y="0"/>
                    <a:pt x="21600" y="0"/>
                  </a:cubicBezTo>
                  <a:cubicBezTo>
                    <a:pt x="33529" y="-1"/>
                    <a:pt x="43199" y="9670"/>
                    <a:pt x="43200" y="21599"/>
                  </a:cubicBezTo>
                </a:path>
                <a:path w="43200" h="22226" stroke="0" extrusionOk="0">
                  <a:moveTo>
                    <a:pt x="9" y="22225"/>
                  </a:moveTo>
                  <a:cubicBezTo>
                    <a:pt x="3" y="22017"/>
                    <a:pt x="0" y="21808"/>
                    <a:pt x="0" y="21600"/>
                  </a:cubicBezTo>
                  <a:cubicBezTo>
                    <a:pt x="0" y="9670"/>
                    <a:pt x="9670" y="0"/>
                    <a:pt x="21600" y="0"/>
                  </a:cubicBezTo>
                  <a:cubicBezTo>
                    <a:pt x="33529" y="-1"/>
                    <a:pt x="43199" y="9670"/>
                    <a:pt x="43200" y="21599"/>
                  </a:cubicBezTo>
                  <a:lnTo>
                    <a:pt x="21600" y="21600"/>
                  </a:lnTo>
                  <a:close/>
                </a:path>
              </a:pathLst>
            </a:custGeom>
            <a:noFill/>
            <a:ln w="76200">
              <a:solidFill>
                <a:srgbClr val="A50021"/>
              </a:solidFill>
              <a:round/>
              <a:headEnd/>
              <a:tailEnd/>
            </a:ln>
            <a:effectLst/>
          </p:spPr>
          <p:txBody>
            <a:bodyPr anchor="ctr">
              <a:spAutoFit/>
            </a:bodyPr>
            <a:lstStyle/>
            <a:p>
              <a:endParaRPr lang="pt-BR"/>
            </a:p>
          </p:txBody>
        </p:sp>
        <p:grpSp>
          <p:nvGrpSpPr>
            <p:cNvPr id="18" name="Group 40"/>
            <p:cNvGrpSpPr>
              <a:grpSpLocks/>
            </p:cNvGrpSpPr>
            <p:nvPr/>
          </p:nvGrpSpPr>
          <p:grpSpPr bwMode="auto">
            <a:xfrm>
              <a:off x="2667000" y="228600"/>
              <a:ext cx="2073275" cy="3603625"/>
              <a:chOff x="1680" y="144"/>
              <a:chExt cx="1306" cy="2270"/>
            </a:xfrm>
          </p:grpSpPr>
          <p:grpSp>
            <p:nvGrpSpPr>
              <p:cNvPr id="38" name="Group 27"/>
              <p:cNvGrpSpPr>
                <a:grpSpLocks/>
              </p:cNvGrpSpPr>
              <p:nvPr/>
            </p:nvGrpSpPr>
            <p:grpSpPr bwMode="auto">
              <a:xfrm rot="-10800000">
                <a:off x="1680" y="2198"/>
                <a:ext cx="1306" cy="216"/>
                <a:chOff x="2754" y="968"/>
                <a:chExt cx="1306" cy="216"/>
              </a:xfrm>
            </p:grpSpPr>
            <p:sp>
              <p:nvSpPr>
                <p:cNvPr id="43" name="Freeform 28"/>
                <p:cNvSpPr>
                  <a:spLocks/>
                </p:cNvSpPr>
                <p:nvPr/>
              </p:nvSpPr>
              <p:spPr bwMode="auto">
                <a:xfrm>
                  <a:off x="2754" y="968"/>
                  <a:ext cx="1296" cy="216"/>
                </a:xfrm>
                <a:custGeom>
                  <a:avLst/>
                  <a:gdLst/>
                  <a:ahLst/>
                  <a:cxnLst>
                    <a:cxn ang="0">
                      <a:pos x="0" y="96"/>
                    </a:cxn>
                    <a:cxn ang="0">
                      <a:pos x="144" y="96"/>
                    </a:cxn>
                    <a:cxn ang="0">
                      <a:pos x="144" y="0"/>
                    </a:cxn>
                    <a:cxn ang="0">
                      <a:pos x="288" y="0"/>
                    </a:cxn>
                    <a:cxn ang="0">
                      <a:pos x="288" y="240"/>
                    </a:cxn>
                    <a:cxn ang="0">
                      <a:pos x="432" y="240"/>
                    </a:cxn>
                    <a:cxn ang="0">
                      <a:pos x="432" y="0"/>
                    </a:cxn>
                    <a:cxn ang="0">
                      <a:pos x="576" y="0"/>
                    </a:cxn>
                    <a:cxn ang="0">
                      <a:pos x="576" y="240"/>
                    </a:cxn>
                    <a:cxn ang="0">
                      <a:pos x="720" y="240"/>
                    </a:cxn>
                    <a:cxn ang="0">
                      <a:pos x="720" y="0"/>
                    </a:cxn>
                    <a:cxn ang="0">
                      <a:pos x="864" y="0"/>
                    </a:cxn>
                    <a:cxn ang="0">
                      <a:pos x="864" y="240"/>
                    </a:cxn>
                    <a:cxn ang="0">
                      <a:pos x="1008" y="240"/>
                    </a:cxn>
                    <a:cxn ang="0">
                      <a:pos x="1008" y="0"/>
                    </a:cxn>
                    <a:cxn ang="0">
                      <a:pos x="1152" y="0"/>
                    </a:cxn>
                    <a:cxn ang="0">
                      <a:pos x="1152" y="240"/>
                    </a:cxn>
                    <a:cxn ang="0">
                      <a:pos x="1296" y="240"/>
                    </a:cxn>
                    <a:cxn ang="0">
                      <a:pos x="1296" y="96"/>
                    </a:cxn>
                    <a:cxn ang="0">
                      <a:pos x="1440" y="96"/>
                    </a:cxn>
                  </a:cxnLst>
                  <a:rect l="0" t="0" r="r" b="b"/>
                  <a:pathLst>
                    <a:path w="1440" h="240">
                      <a:moveTo>
                        <a:pt x="0" y="96"/>
                      </a:moveTo>
                      <a:lnTo>
                        <a:pt x="144" y="96"/>
                      </a:lnTo>
                      <a:lnTo>
                        <a:pt x="144" y="0"/>
                      </a:lnTo>
                      <a:lnTo>
                        <a:pt x="288" y="0"/>
                      </a:lnTo>
                      <a:lnTo>
                        <a:pt x="288" y="240"/>
                      </a:lnTo>
                      <a:lnTo>
                        <a:pt x="432" y="240"/>
                      </a:lnTo>
                      <a:lnTo>
                        <a:pt x="432" y="0"/>
                      </a:lnTo>
                      <a:lnTo>
                        <a:pt x="576" y="0"/>
                      </a:lnTo>
                      <a:lnTo>
                        <a:pt x="576" y="240"/>
                      </a:lnTo>
                      <a:lnTo>
                        <a:pt x="720" y="240"/>
                      </a:lnTo>
                      <a:lnTo>
                        <a:pt x="720" y="0"/>
                      </a:lnTo>
                      <a:lnTo>
                        <a:pt x="864" y="0"/>
                      </a:lnTo>
                      <a:lnTo>
                        <a:pt x="864" y="240"/>
                      </a:lnTo>
                      <a:lnTo>
                        <a:pt x="1008" y="240"/>
                      </a:lnTo>
                      <a:lnTo>
                        <a:pt x="1008" y="0"/>
                      </a:lnTo>
                      <a:lnTo>
                        <a:pt x="1152" y="0"/>
                      </a:lnTo>
                      <a:lnTo>
                        <a:pt x="1152" y="240"/>
                      </a:lnTo>
                      <a:lnTo>
                        <a:pt x="1296" y="240"/>
                      </a:lnTo>
                      <a:lnTo>
                        <a:pt x="1296" y="96"/>
                      </a:lnTo>
                      <a:lnTo>
                        <a:pt x="1440" y="96"/>
                      </a:lnTo>
                    </a:path>
                  </a:pathLst>
                </a:custGeom>
                <a:noFill/>
                <a:ln w="57150" cmpd="sng">
                  <a:solidFill>
                    <a:schemeClr val="accent1"/>
                  </a:solidFill>
                  <a:round/>
                  <a:headEnd/>
                  <a:tailEnd/>
                </a:ln>
                <a:effectLst/>
              </p:spPr>
              <p:txBody>
                <a:bodyPr wrap="none" anchor="ctr"/>
                <a:lstStyle/>
                <a:p>
                  <a:endParaRPr lang="pt-BR"/>
                </a:p>
              </p:txBody>
            </p:sp>
            <p:sp>
              <p:nvSpPr>
                <p:cNvPr id="44" name="Oval 29"/>
                <p:cNvSpPr>
                  <a:spLocks noChangeArrowheads="1"/>
                </p:cNvSpPr>
                <p:nvPr/>
              </p:nvSpPr>
              <p:spPr bwMode="auto">
                <a:xfrm>
                  <a:off x="2754" y="1036"/>
                  <a:ext cx="48" cy="48"/>
                </a:xfrm>
                <a:prstGeom prst="ellipse">
                  <a:avLst/>
                </a:prstGeom>
                <a:solidFill>
                  <a:schemeClr val="tx1"/>
                </a:solidFill>
                <a:ln w="57150">
                  <a:solidFill>
                    <a:schemeClr val="tx1"/>
                  </a:solidFill>
                  <a:round/>
                  <a:headEnd/>
                  <a:tailEnd/>
                </a:ln>
                <a:effectLst/>
              </p:spPr>
              <p:txBody>
                <a:bodyPr wrap="none" anchor="ctr"/>
                <a:lstStyle/>
                <a:p>
                  <a:endParaRPr lang="pt-BR"/>
                </a:p>
              </p:txBody>
            </p:sp>
            <p:sp>
              <p:nvSpPr>
                <p:cNvPr id="45" name="Oval 30"/>
                <p:cNvSpPr>
                  <a:spLocks noChangeArrowheads="1"/>
                </p:cNvSpPr>
                <p:nvPr/>
              </p:nvSpPr>
              <p:spPr bwMode="auto">
                <a:xfrm>
                  <a:off x="4012" y="1036"/>
                  <a:ext cx="48" cy="48"/>
                </a:xfrm>
                <a:prstGeom prst="ellipse">
                  <a:avLst/>
                </a:prstGeom>
                <a:solidFill>
                  <a:schemeClr val="tx1"/>
                </a:solidFill>
                <a:ln w="57150">
                  <a:solidFill>
                    <a:schemeClr val="tx1"/>
                  </a:solidFill>
                  <a:round/>
                  <a:headEnd/>
                  <a:tailEnd/>
                </a:ln>
                <a:effectLst/>
              </p:spPr>
              <p:txBody>
                <a:bodyPr wrap="none" anchor="ctr"/>
                <a:lstStyle/>
                <a:p>
                  <a:endParaRPr lang="pt-BR"/>
                </a:p>
              </p:txBody>
            </p:sp>
          </p:grpSp>
          <p:grpSp>
            <p:nvGrpSpPr>
              <p:cNvPr id="39" name="Group 39"/>
              <p:cNvGrpSpPr>
                <a:grpSpLocks/>
              </p:cNvGrpSpPr>
              <p:nvPr/>
            </p:nvGrpSpPr>
            <p:grpSpPr bwMode="auto">
              <a:xfrm>
                <a:off x="1766" y="144"/>
                <a:ext cx="494" cy="270"/>
                <a:chOff x="1766" y="144"/>
                <a:chExt cx="494" cy="270"/>
              </a:xfrm>
            </p:grpSpPr>
            <p:sp>
              <p:nvSpPr>
                <p:cNvPr id="40" name="Oval 22"/>
                <p:cNvSpPr>
                  <a:spLocks noChangeArrowheads="1"/>
                </p:cNvSpPr>
                <p:nvPr/>
              </p:nvSpPr>
              <p:spPr bwMode="auto">
                <a:xfrm>
                  <a:off x="1766" y="314"/>
                  <a:ext cx="100" cy="100"/>
                </a:xfrm>
                <a:prstGeom prst="ellipse">
                  <a:avLst/>
                </a:prstGeom>
                <a:noFill/>
                <a:ln w="9525">
                  <a:solidFill>
                    <a:schemeClr val="tx1"/>
                  </a:solidFill>
                  <a:round/>
                  <a:headEnd/>
                  <a:tailEnd/>
                </a:ln>
                <a:effectLst/>
              </p:spPr>
              <p:txBody>
                <a:bodyPr anchor="ctr">
                  <a:spAutoFit/>
                </a:bodyPr>
                <a:lstStyle/>
                <a:p>
                  <a:endParaRPr lang="pt-BR"/>
                </a:p>
              </p:txBody>
            </p:sp>
            <p:sp>
              <p:nvSpPr>
                <p:cNvPr id="41" name="Oval 23"/>
                <p:cNvSpPr>
                  <a:spLocks noChangeArrowheads="1"/>
                </p:cNvSpPr>
                <p:nvPr/>
              </p:nvSpPr>
              <p:spPr bwMode="auto">
                <a:xfrm>
                  <a:off x="2160" y="314"/>
                  <a:ext cx="100" cy="100"/>
                </a:xfrm>
                <a:prstGeom prst="ellipse">
                  <a:avLst/>
                </a:prstGeom>
                <a:noFill/>
                <a:ln w="9525">
                  <a:solidFill>
                    <a:schemeClr val="tx1"/>
                  </a:solidFill>
                  <a:round/>
                  <a:headEnd/>
                  <a:tailEnd/>
                </a:ln>
                <a:effectLst/>
              </p:spPr>
              <p:txBody>
                <a:bodyPr anchor="ctr">
                  <a:spAutoFit/>
                </a:bodyPr>
                <a:lstStyle/>
                <a:p>
                  <a:endParaRPr lang="pt-BR"/>
                </a:p>
              </p:txBody>
            </p:sp>
            <p:sp>
              <p:nvSpPr>
                <p:cNvPr id="42" name="Line 37"/>
                <p:cNvSpPr>
                  <a:spLocks noChangeShapeType="1"/>
                </p:cNvSpPr>
                <p:nvPr/>
              </p:nvSpPr>
              <p:spPr bwMode="auto">
                <a:xfrm flipH="1" flipV="1">
                  <a:off x="1882" y="144"/>
                  <a:ext cx="288" cy="192"/>
                </a:xfrm>
                <a:prstGeom prst="line">
                  <a:avLst/>
                </a:prstGeom>
                <a:noFill/>
                <a:ln w="57150">
                  <a:solidFill>
                    <a:srgbClr val="008000"/>
                  </a:solidFill>
                  <a:round/>
                  <a:headEnd/>
                  <a:tailEnd/>
                </a:ln>
                <a:effectLst/>
              </p:spPr>
              <p:txBody>
                <a:bodyPr wrap="none" anchor="ctr">
                  <a:spAutoFit/>
                </a:bodyPr>
                <a:lstStyle/>
                <a:p>
                  <a:endParaRPr lang="pt-BR"/>
                </a:p>
              </p:txBody>
            </p:sp>
          </p:grpSp>
        </p:grpSp>
        <p:sp>
          <p:nvSpPr>
            <p:cNvPr id="19" name="Freeform 33"/>
            <p:cNvSpPr>
              <a:spLocks/>
            </p:cNvSpPr>
            <p:nvPr/>
          </p:nvSpPr>
          <p:spPr bwMode="auto">
            <a:xfrm>
              <a:off x="3981450" y="2635250"/>
              <a:ext cx="1524000" cy="1066800"/>
            </a:xfrm>
            <a:custGeom>
              <a:avLst/>
              <a:gdLst/>
              <a:ahLst/>
              <a:cxnLst>
                <a:cxn ang="0">
                  <a:pos x="960" y="672"/>
                </a:cxn>
                <a:cxn ang="0">
                  <a:pos x="960" y="0"/>
                </a:cxn>
                <a:cxn ang="0">
                  <a:pos x="0" y="0"/>
                </a:cxn>
                <a:cxn ang="0">
                  <a:pos x="0" y="336"/>
                </a:cxn>
              </a:cxnLst>
              <a:rect l="0" t="0" r="r" b="b"/>
              <a:pathLst>
                <a:path w="960" h="672">
                  <a:moveTo>
                    <a:pt x="960" y="672"/>
                  </a:moveTo>
                  <a:lnTo>
                    <a:pt x="960" y="0"/>
                  </a:lnTo>
                  <a:lnTo>
                    <a:pt x="0" y="0"/>
                  </a:lnTo>
                  <a:lnTo>
                    <a:pt x="0" y="336"/>
                  </a:lnTo>
                </a:path>
              </a:pathLst>
            </a:custGeom>
            <a:noFill/>
            <a:ln w="76200" cap="flat" cmpd="sng">
              <a:solidFill>
                <a:schemeClr val="accent2"/>
              </a:solidFill>
              <a:prstDash val="solid"/>
              <a:round/>
              <a:headEnd type="none" w="med" len="med"/>
              <a:tailEnd type="triangle" w="sm" len="lg"/>
            </a:ln>
            <a:effectLst/>
          </p:spPr>
          <p:txBody>
            <a:bodyPr wrap="none" anchor="ctr">
              <a:spAutoFit/>
            </a:bodyPr>
            <a:lstStyle/>
            <a:p>
              <a:endParaRPr lang="pt-BR"/>
            </a:p>
          </p:txBody>
        </p:sp>
        <p:grpSp>
          <p:nvGrpSpPr>
            <p:cNvPr id="20" name="Group 50"/>
            <p:cNvGrpSpPr>
              <a:grpSpLocks/>
            </p:cNvGrpSpPr>
            <p:nvPr/>
          </p:nvGrpSpPr>
          <p:grpSpPr bwMode="auto">
            <a:xfrm>
              <a:off x="3581400" y="498632"/>
              <a:ext cx="1530350" cy="158800"/>
              <a:chOff x="2256" y="314"/>
              <a:chExt cx="964" cy="100"/>
            </a:xfrm>
          </p:grpSpPr>
          <p:sp>
            <p:nvSpPr>
              <p:cNvPr id="36" name="Line 34"/>
              <p:cNvSpPr>
                <a:spLocks noChangeShapeType="1"/>
              </p:cNvSpPr>
              <p:nvPr/>
            </p:nvSpPr>
            <p:spPr bwMode="auto">
              <a:xfrm>
                <a:off x="2256" y="364"/>
                <a:ext cx="864" cy="1"/>
              </a:xfrm>
              <a:prstGeom prst="line">
                <a:avLst/>
              </a:prstGeom>
              <a:noFill/>
              <a:ln w="76200">
                <a:solidFill>
                  <a:schemeClr val="accent2"/>
                </a:solidFill>
                <a:round/>
                <a:headEnd/>
                <a:tailEnd/>
              </a:ln>
              <a:effectLst/>
            </p:spPr>
            <p:txBody>
              <a:bodyPr wrap="none" anchor="ctr">
                <a:spAutoFit/>
              </a:bodyPr>
              <a:lstStyle/>
              <a:p>
                <a:endParaRPr lang="pt-BR"/>
              </a:p>
            </p:txBody>
          </p:sp>
          <p:sp>
            <p:nvSpPr>
              <p:cNvPr id="37" name="Oval 24"/>
              <p:cNvSpPr>
                <a:spLocks noChangeArrowheads="1"/>
              </p:cNvSpPr>
              <p:nvPr/>
            </p:nvSpPr>
            <p:spPr bwMode="auto">
              <a:xfrm>
                <a:off x="3120" y="314"/>
                <a:ext cx="100" cy="100"/>
              </a:xfrm>
              <a:prstGeom prst="ellipse">
                <a:avLst/>
              </a:prstGeom>
              <a:solidFill>
                <a:srgbClr val="EAEAEA"/>
              </a:solidFill>
              <a:ln w="9525">
                <a:solidFill>
                  <a:schemeClr val="tx1"/>
                </a:solidFill>
                <a:round/>
                <a:headEnd/>
                <a:tailEnd/>
              </a:ln>
              <a:effectLst/>
            </p:spPr>
            <p:txBody>
              <a:bodyPr anchor="ctr">
                <a:spAutoFit/>
              </a:bodyPr>
              <a:lstStyle/>
              <a:p>
                <a:endParaRPr lang="pt-BR"/>
              </a:p>
            </p:txBody>
          </p:sp>
        </p:grpSp>
        <p:grpSp>
          <p:nvGrpSpPr>
            <p:cNvPr id="21" name="Group 51"/>
            <p:cNvGrpSpPr>
              <a:grpSpLocks/>
            </p:cNvGrpSpPr>
            <p:nvPr/>
          </p:nvGrpSpPr>
          <p:grpSpPr bwMode="auto">
            <a:xfrm>
              <a:off x="6705600" y="498475"/>
              <a:ext cx="1328738" cy="158750"/>
              <a:chOff x="4224" y="314"/>
              <a:chExt cx="837" cy="100"/>
            </a:xfrm>
          </p:grpSpPr>
          <p:sp>
            <p:nvSpPr>
              <p:cNvPr id="34" name="Oval 25"/>
              <p:cNvSpPr>
                <a:spLocks noChangeArrowheads="1"/>
              </p:cNvSpPr>
              <p:nvPr/>
            </p:nvSpPr>
            <p:spPr bwMode="auto">
              <a:xfrm>
                <a:off x="4224" y="314"/>
                <a:ext cx="100" cy="100"/>
              </a:xfrm>
              <a:prstGeom prst="ellipse">
                <a:avLst/>
              </a:prstGeom>
              <a:solidFill>
                <a:srgbClr val="EAEAEA"/>
              </a:solidFill>
              <a:ln w="9525">
                <a:solidFill>
                  <a:schemeClr val="tx1"/>
                </a:solidFill>
                <a:round/>
                <a:headEnd/>
                <a:tailEnd/>
              </a:ln>
              <a:effectLst/>
            </p:spPr>
            <p:txBody>
              <a:bodyPr anchor="ctr">
                <a:spAutoFit/>
              </a:bodyPr>
              <a:lstStyle/>
              <a:p>
                <a:endParaRPr lang="pt-BR"/>
              </a:p>
            </p:txBody>
          </p:sp>
          <p:sp>
            <p:nvSpPr>
              <p:cNvPr id="35" name="Line 47"/>
              <p:cNvSpPr>
                <a:spLocks noChangeShapeType="1"/>
              </p:cNvSpPr>
              <p:nvPr/>
            </p:nvSpPr>
            <p:spPr bwMode="auto">
              <a:xfrm>
                <a:off x="4320" y="364"/>
                <a:ext cx="741" cy="0"/>
              </a:xfrm>
              <a:prstGeom prst="line">
                <a:avLst/>
              </a:prstGeom>
              <a:noFill/>
              <a:ln w="76200">
                <a:solidFill>
                  <a:schemeClr val="accent2"/>
                </a:solidFill>
                <a:round/>
                <a:headEnd/>
                <a:tailEnd/>
              </a:ln>
              <a:effectLst/>
            </p:spPr>
            <p:txBody>
              <a:bodyPr anchor="ctr">
                <a:spAutoFit/>
              </a:bodyPr>
              <a:lstStyle/>
              <a:p>
                <a:endParaRPr lang="pt-BR"/>
              </a:p>
            </p:txBody>
          </p:sp>
        </p:grpSp>
        <p:sp>
          <p:nvSpPr>
            <p:cNvPr id="22" name="Line 48"/>
            <p:cNvSpPr>
              <a:spLocks noChangeShapeType="1"/>
            </p:cNvSpPr>
            <p:nvPr/>
          </p:nvSpPr>
          <p:spPr bwMode="auto">
            <a:xfrm>
              <a:off x="8001000" y="609600"/>
              <a:ext cx="0" cy="3055938"/>
            </a:xfrm>
            <a:prstGeom prst="line">
              <a:avLst/>
            </a:prstGeom>
            <a:noFill/>
            <a:ln w="76200">
              <a:solidFill>
                <a:schemeClr val="accent2"/>
              </a:solidFill>
              <a:round/>
              <a:headEnd/>
              <a:tailEnd/>
            </a:ln>
            <a:effectLst/>
          </p:spPr>
          <p:txBody>
            <a:bodyPr anchor="ctr">
              <a:spAutoFit/>
            </a:bodyPr>
            <a:lstStyle/>
            <a:p>
              <a:endParaRPr lang="pt-BR"/>
            </a:p>
          </p:txBody>
        </p:sp>
        <p:grpSp>
          <p:nvGrpSpPr>
            <p:cNvPr id="23" name="Group 132"/>
            <p:cNvGrpSpPr>
              <a:grpSpLocks/>
            </p:cNvGrpSpPr>
            <p:nvPr/>
          </p:nvGrpSpPr>
          <p:grpSpPr bwMode="auto">
            <a:xfrm>
              <a:off x="6384925" y="2787650"/>
              <a:ext cx="722313" cy="1166813"/>
              <a:chOff x="3064" y="1552"/>
              <a:chExt cx="455" cy="735"/>
            </a:xfrm>
          </p:grpSpPr>
          <p:sp>
            <p:nvSpPr>
              <p:cNvPr id="26" name="AutoShape 133"/>
              <p:cNvSpPr>
                <a:spLocks noChangeArrowheads="1"/>
              </p:cNvSpPr>
              <p:nvPr/>
            </p:nvSpPr>
            <p:spPr bwMode="auto">
              <a:xfrm>
                <a:off x="3064" y="1552"/>
                <a:ext cx="455" cy="682"/>
              </a:xfrm>
              <a:prstGeom prst="roundRect">
                <a:avLst>
                  <a:gd name="adj" fmla="val 16667"/>
                </a:avLst>
              </a:prstGeom>
              <a:solidFill>
                <a:schemeClr val="bg2"/>
              </a:solidFill>
              <a:ln w="9525">
                <a:solidFill>
                  <a:schemeClr val="tx1"/>
                </a:solidFill>
                <a:round/>
                <a:headEnd/>
                <a:tailEnd/>
              </a:ln>
              <a:effectLst/>
            </p:spPr>
            <p:txBody>
              <a:bodyPr wrap="none" anchor="ctr"/>
              <a:lstStyle/>
              <a:p>
                <a:endParaRPr lang="pt-BR"/>
              </a:p>
            </p:txBody>
          </p:sp>
          <p:sp>
            <p:nvSpPr>
              <p:cNvPr id="27" name="AutoShape 134"/>
              <p:cNvSpPr>
                <a:spLocks noChangeArrowheads="1"/>
              </p:cNvSpPr>
              <p:nvPr/>
            </p:nvSpPr>
            <p:spPr bwMode="auto">
              <a:xfrm>
                <a:off x="3080" y="1568"/>
                <a:ext cx="423" cy="357"/>
              </a:xfrm>
              <a:prstGeom prst="roundRect">
                <a:avLst>
                  <a:gd name="adj" fmla="val 16667"/>
                </a:avLst>
              </a:prstGeom>
              <a:solidFill>
                <a:srgbClr val="B2B2B2"/>
              </a:solidFill>
              <a:ln w="9525">
                <a:solidFill>
                  <a:schemeClr val="tx1"/>
                </a:solidFill>
                <a:round/>
                <a:headEnd/>
                <a:tailEnd/>
              </a:ln>
              <a:effectLst/>
            </p:spPr>
            <p:txBody>
              <a:bodyPr wrap="none" anchor="ctr"/>
              <a:lstStyle/>
              <a:p>
                <a:endParaRPr lang="pt-BR"/>
              </a:p>
            </p:txBody>
          </p:sp>
          <p:sp>
            <p:nvSpPr>
              <p:cNvPr id="28" name="AutoShape 135"/>
              <p:cNvSpPr>
                <a:spLocks/>
              </p:cNvSpPr>
              <p:nvPr/>
            </p:nvSpPr>
            <p:spPr bwMode="auto">
              <a:xfrm rot="16200000">
                <a:off x="3259" y="1455"/>
                <a:ext cx="65" cy="390"/>
              </a:xfrm>
              <a:prstGeom prst="rightBracket">
                <a:avLst>
                  <a:gd name="adj" fmla="val 122889"/>
                </a:avLst>
              </a:prstGeom>
              <a:noFill/>
              <a:ln w="38100">
                <a:solidFill>
                  <a:schemeClr val="tx1"/>
                </a:solidFill>
                <a:round/>
                <a:headEnd/>
                <a:tailEnd/>
              </a:ln>
              <a:effectLst/>
            </p:spPr>
            <p:txBody>
              <a:bodyPr wrap="none" anchor="ctr"/>
              <a:lstStyle/>
              <a:p>
                <a:endParaRPr lang="pt-BR"/>
              </a:p>
            </p:txBody>
          </p:sp>
          <p:sp>
            <p:nvSpPr>
              <p:cNvPr id="29" name="Line 136"/>
              <p:cNvSpPr>
                <a:spLocks noChangeShapeType="1"/>
              </p:cNvSpPr>
              <p:nvPr/>
            </p:nvSpPr>
            <p:spPr bwMode="auto">
              <a:xfrm flipH="1" flipV="1">
                <a:off x="3129" y="1694"/>
                <a:ext cx="163" cy="162"/>
              </a:xfrm>
              <a:prstGeom prst="line">
                <a:avLst/>
              </a:prstGeom>
              <a:noFill/>
              <a:ln w="28575">
                <a:solidFill>
                  <a:schemeClr val="tx1"/>
                </a:solidFill>
                <a:round/>
                <a:headEnd type="oval" w="med" len="med"/>
                <a:tailEnd type="triangle" w="sm" len="lg"/>
              </a:ln>
              <a:effectLst/>
            </p:spPr>
            <p:txBody>
              <a:bodyPr wrap="none" anchor="ctr"/>
              <a:lstStyle/>
              <a:p>
                <a:endParaRPr lang="pt-BR"/>
              </a:p>
            </p:txBody>
          </p:sp>
          <p:grpSp>
            <p:nvGrpSpPr>
              <p:cNvPr id="30" name="Group 137"/>
              <p:cNvGrpSpPr>
                <a:grpSpLocks/>
              </p:cNvGrpSpPr>
              <p:nvPr/>
            </p:nvGrpSpPr>
            <p:grpSpPr bwMode="auto">
              <a:xfrm>
                <a:off x="3136" y="2104"/>
                <a:ext cx="352" cy="45"/>
                <a:chOff x="3342" y="3408"/>
                <a:chExt cx="516" cy="66"/>
              </a:xfrm>
            </p:grpSpPr>
            <p:sp>
              <p:nvSpPr>
                <p:cNvPr id="32" name="Oval 138"/>
                <p:cNvSpPr>
                  <a:spLocks noChangeArrowheads="1"/>
                </p:cNvSpPr>
                <p:nvPr/>
              </p:nvSpPr>
              <p:spPr bwMode="auto">
                <a:xfrm>
                  <a:off x="3342" y="3408"/>
                  <a:ext cx="66" cy="66"/>
                </a:xfrm>
                <a:prstGeom prst="ellipse">
                  <a:avLst/>
                </a:prstGeom>
                <a:solidFill>
                  <a:srgbClr val="FF3300"/>
                </a:solidFill>
                <a:ln w="9525">
                  <a:solidFill>
                    <a:srgbClr val="FF3300"/>
                  </a:solidFill>
                  <a:round/>
                  <a:headEnd/>
                  <a:tailEnd/>
                </a:ln>
                <a:effectLst/>
              </p:spPr>
              <p:txBody>
                <a:bodyPr wrap="none" anchor="ctr"/>
                <a:lstStyle/>
                <a:p>
                  <a:endParaRPr lang="pt-BR"/>
                </a:p>
              </p:txBody>
            </p:sp>
            <p:sp>
              <p:nvSpPr>
                <p:cNvPr id="33" name="Oval 139"/>
                <p:cNvSpPr>
                  <a:spLocks noChangeArrowheads="1"/>
                </p:cNvSpPr>
                <p:nvPr/>
              </p:nvSpPr>
              <p:spPr bwMode="auto">
                <a:xfrm>
                  <a:off x="3792" y="3408"/>
                  <a:ext cx="66" cy="66"/>
                </a:xfrm>
                <a:prstGeom prst="ellipse">
                  <a:avLst/>
                </a:prstGeom>
                <a:solidFill>
                  <a:schemeClr val="tx1"/>
                </a:solidFill>
                <a:ln w="9525">
                  <a:solidFill>
                    <a:schemeClr val="tx1"/>
                  </a:solidFill>
                  <a:round/>
                  <a:headEnd/>
                  <a:tailEnd/>
                </a:ln>
                <a:effectLst/>
              </p:spPr>
              <p:txBody>
                <a:bodyPr wrap="none" anchor="ctr"/>
                <a:lstStyle/>
                <a:p>
                  <a:endParaRPr lang="pt-BR"/>
                </a:p>
              </p:txBody>
            </p:sp>
          </p:grpSp>
          <p:sp>
            <p:nvSpPr>
              <p:cNvPr id="31" name="Text Box 140"/>
              <p:cNvSpPr txBox="1">
                <a:spLocks noChangeArrowheads="1"/>
              </p:cNvSpPr>
              <p:nvPr/>
            </p:nvSpPr>
            <p:spPr bwMode="auto">
              <a:xfrm>
                <a:off x="3141" y="1968"/>
                <a:ext cx="334" cy="319"/>
              </a:xfrm>
              <a:prstGeom prst="rect">
                <a:avLst/>
              </a:prstGeom>
              <a:noFill/>
              <a:ln w="9525">
                <a:noFill/>
                <a:miter lim="800000"/>
                <a:headEnd/>
                <a:tailEnd/>
              </a:ln>
              <a:effectLst/>
            </p:spPr>
            <p:txBody>
              <a:bodyPr wrap="none">
                <a:spAutoFit/>
              </a:bodyPr>
              <a:lstStyle/>
              <a:p>
                <a:pPr algn="l">
                  <a:lnSpc>
                    <a:spcPct val="80000"/>
                  </a:lnSpc>
                </a:pPr>
                <a:r>
                  <a:rPr lang="pt-BR" sz="3400">
                    <a:solidFill>
                      <a:srgbClr val="FF3300"/>
                    </a:solidFill>
                    <a:latin typeface="Memorandum" pitchFamily="34" charset="0"/>
                  </a:rPr>
                  <a:t>A</a:t>
                </a:r>
                <a:endParaRPr lang="pt-BR" sz="3400">
                  <a:solidFill>
                    <a:srgbClr val="FFFF00"/>
                  </a:solidFill>
                  <a:latin typeface="Memorandum" pitchFamily="34" charset="0"/>
                </a:endParaRPr>
              </a:p>
            </p:txBody>
          </p:sp>
        </p:grpSp>
        <p:sp>
          <p:nvSpPr>
            <p:cNvPr id="24" name="Line 49"/>
            <p:cNvSpPr>
              <a:spLocks noChangeShapeType="1"/>
            </p:cNvSpPr>
            <p:nvPr/>
          </p:nvSpPr>
          <p:spPr bwMode="auto">
            <a:xfrm>
              <a:off x="5468938" y="3689350"/>
              <a:ext cx="1033462" cy="0"/>
            </a:xfrm>
            <a:prstGeom prst="line">
              <a:avLst/>
            </a:prstGeom>
            <a:noFill/>
            <a:ln w="76200">
              <a:solidFill>
                <a:schemeClr val="accent2"/>
              </a:solidFill>
              <a:round/>
              <a:headEnd/>
              <a:tailEnd/>
            </a:ln>
            <a:effectLst/>
          </p:spPr>
          <p:txBody>
            <a:bodyPr anchor="ctr">
              <a:spAutoFit/>
            </a:bodyPr>
            <a:lstStyle/>
            <a:p>
              <a:endParaRPr lang="pt-BR"/>
            </a:p>
          </p:txBody>
        </p:sp>
        <p:sp>
          <p:nvSpPr>
            <p:cNvPr id="25" name="Line 141"/>
            <p:cNvSpPr>
              <a:spLocks noChangeShapeType="1"/>
            </p:cNvSpPr>
            <p:nvPr/>
          </p:nvSpPr>
          <p:spPr bwMode="auto">
            <a:xfrm>
              <a:off x="7013575" y="3689350"/>
              <a:ext cx="1033463" cy="0"/>
            </a:xfrm>
            <a:prstGeom prst="line">
              <a:avLst/>
            </a:prstGeom>
            <a:noFill/>
            <a:ln w="76200">
              <a:solidFill>
                <a:schemeClr val="accent2"/>
              </a:solidFill>
              <a:round/>
              <a:headEnd/>
              <a:tailEnd/>
            </a:ln>
            <a:effectLst/>
          </p:spPr>
          <p:txBody>
            <a:bodyPr anchor="ctr">
              <a:spAutoFit/>
            </a:bodyPr>
            <a:lstStyle/>
            <a:p>
              <a:endParaRPr lang="pt-BR"/>
            </a:p>
          </p:txBody>
        </p:sp>
      </p:grpSp>
      <p:grpSp>
        <p:nvGrpSpPr>
          <p:cNvPr id="54" name="Group 59"/>
          <p:cNvGrpSpPr>
            <a:grpSpLocks/>
          </p:cNvGrpSpPr>
          <p:nvPr/>
        </p:nvGrpSpPr>
        <p:grpSpPr bwMode="auto">
          <a:xfrm>
            <a:off x="4500562" y="4071942"/>
            <a:ext cx="4357718" cy="1598600"/>
            <a:chOff x="912" y="314"/>
            <a:chExt cx="4157" cy="2177"/>
          </a:xfrm>
        </p:grpSpPr>
        <p:grpSp>
          <p:nvGrpSpPr>
            <p:cNvPr id="55" name="Group 42"/>
            <p:cNvGrpSpPr>
              <a:grpSpLocks/>
            </p:cNvGrpSpPr>
            <p:nvPr/>
          </p:nvGrpSpPr>
          <p:grpSpPr bwMode="auto">
            <a:xfrm>
              <a:off x="912" y="314"/>
              <a:ext cx="4149" cy="2099"/>
              <a:chOff x="912" y="314"/>
              <a:chExt cx="4149" cy="2099"/>
            </a:xfrm>
          </p:grpSpPr>
          <p:grpSp>
            <p:nvGrpSpPr>
              <p:cNvPr id="72" name="Group 41"/>
              <p:cNvGrpSpPr>
                <a:grpSpLocks/>
              </p:cNvGrpSpPr>
              <p:nvPr/>
            </p:nvGrpSpPr>
            <p:grpSpPr bwMode="auto">
              <a:xfrm>
                <a:off x="3990" y="621"/>
                <a:ext cx="660" cy="623"/>
                <a:chOff x="3990" y="621"/>
                <a:chExt cx="660" cy="623"/>
              </a:xfrm>
            </p:grpSpPr>
            <p:grpSp>
              <p:nvGrpSpPr>
                <p:cNvPr id="94" name="Group 40"/>
                <p:cNvGrpSpPr>
                  <a:grpSpLocks/>
                </p:cNvGrpSpPr>
                <p:nvPr/>
              </p:nvGrpSpPr>
              <p:grpSpPr bwMode="auto">
                <a:xfrm>
                  <a:off x="4049" y="691"/>
                  <a:ext cx="511" cy="553"/>
                  <a:chOff x="4049" y="691"/>
                  <a:chExt cx="511" cy="553"/>
                </a:xfrm>
              </p:grpSpPr>
              <p:sp>
                <p:nvSpPr>
                  <p:cNvPr id="96" name="AutoShape 7"/>
                  <p:cNvSpPr>
                    <a:spLocks noChangeArrowheads="1"/>
                  </p:cNvSpPr>
                  <p:nvPr/>
                </p:nvSpPr>
                <p:spPr bwMode="auto">
                  <a:xfrm>
                    <a:off x="4049" y="1115"/>
                    <a:ext cx="511" cy="129"/>
                  </a:xfrm>
                  <a:prstGeom prst="cube">
                    <a:avLst>
                      <a:gd name="adj" fmla="val 57815"/>
                    </a:avLst>
                  </a:prstGeom>
                  <a:solidFill>
                    <a:srgbClr val="990033"/>
                  </a:solidFill>
                  <a:ln w="9525">
                    <a:solidFill>
                      <a:schemeClr val="tx1"/>
                    </a:solidFill>
                    <a:miter lim="800000"/>
                    <a:headEnd/>
                    <a:tailEnd/>
                  </a:ln>
                  <a:effectLst/>
                </p:spPr>
                <p:txBody>
                  <a:bodyPr anchor="ctr">
                    <a:spAutoFit/>
                  </a:bodyPr>
                  <a:lstStyle/>
                  <a:p>
                    <a:endParaRPr lang="pt-BR"/>
                  </a:p>
                </p:txBody>
              </p:sp>
              <p:sp>
                <p:nvSpPr>
                  <p:cNvPr id="97" name="Line 9"/>
                  <p:cNvSpPr>
                    <a:spLocks noChangeShapeType="1"/>
                  </p:cNvSpPr>
                  <p:nvPr/>
                </p:nvSpPr>
                <p:spPr bwMode="auto">
                  <a:xfrm>
                    <a:off x="4304" y="691"/>
                    <a:ext cx="1" cy="481"/>
                  </a:xfrm>
                  <a:prstGeom prst="line">
                    <a:avLst/>
                  </a:prstGeom>
                  <a:noFill/>
                  <a:ln w="57150">
                    <a:solidFill>
                      <a:schemeClr val="tx1"/>
                    </a:solidFill>
                    <a:round/>
                    <a:headEnd/>
                    <a:tailEnd/>
                  </a:ln>
                  <a:effectLst/>
                </p:spPr>
                <p:txBody>
                  <a:bodyPr wrap="none" anchor="ctr">
                    <a:spAutoFit/>
                  </a:bodyPr>
                  <a:lstStyle/>
                  <a:p>
                    <a:endParaRPr lang="pt-BR"/>
                  </a:p>
                </p:txBody>
              </p:sp>
            </p:grpSp>
            <p:sp>
              <p:nvSpPr>
                <p:cNvPr id="95" name="AutoShape 10"/>
                <p:cNvSpPr>
                  <a:spLocks noChangeArrowheads="1"/>
                </p:cNvSpPr>
                <p:nvPr/>
              </p:nvSpPr>
              <p:spPr bwMode="auto">
                <a:xfrm rot="7262054" flipH="1" flipV="1">
                  <a:off x="4272" y="339"/>
                  <a:ext cx="96" cy="660"/>
                </a:xfrm>
                <a:prstGeom prst="diamond">
                  <a:avLst/>
                </a:prstGeom>
                <a:gradFill rotWithShape="0">
                  <a:gsLst>
                    <a:gs pos="0">
                      <a:srgbClr val="FF0000"/>
                    </a:gs>
                    <a:gs pos="100000">
                      <a:schemeClr val="accent2"/>
                    </a:gs>
                  </a:gsLst>
                  <a:lin ang="0" scaled="1"/>
                </a:gradFill>
                <a:ln w="9525">
                  <a:solidFill>
                    <a:schemeClr val="tx1"/>
                  </a:solidFill>
                  <a:miter lim="800000"/>
                  <a:headEnd/>
                  <a:tailEnd/>
                </a:ln>
                <a:effectLst/>
              </p:spPr>
              <p:txBody>
                <a:bodyPr anchor="ctr">
                  <a:spAutoFit/>
                </a:bodyPr>
                <a:lstStyle/>
                <a:p>
                  <a:endParaRPr lang="pt-BR"/>
                </a:p>
              </p:txBody>
            </p:sp>
          </p:grpSp>
          <p:sp>
            <p:nvSpPr>
              <p:cNvPr id="73" name="Line 26"/>
              <p:cNvSpPr>
                <a:spLocks noChangeShapeType="1"/>
              </p:cNvSpPr>
              <p:nvPr/>
            </p:nvSpPr>
            <p:spPr bwMode="auto">
              <a:xfrm flipH="1" flipV="1">
                <a:off x="1841" y="331"/>
                <a:ext cx="329" cy="5"/>
              </a:xfrm>
              <a:prstGeom prst="line">
                <a:avLst/>
              </a:prstGeom>
              <a:noFill/>
              <a:ln w="57150">
                <a:solidFill>
                  <a:srgbClr val="008000"/>
                </a:solidFill>
                <a:round/>
                <a:headEnd/>
                <a:tailEnd/>
              </a:ln>
              <a:effectLst/>
            </p:spPr>
            <p:txBody>
              <a:bodyPr anchor="ctr">
                <a:spAutoFit/>
              </a:bodyPr>
              <a:lstStyle/>
              <a:p>
                <a:endParaRPr lang="pt-BR"/>
              </a:p>
            </p:txBody>
          </p:sp>
          <p:sp>
            <p:nvSpPr>
              <p:cNvPr id="74" name="Oval 24"/>
              <p:cNvSpPr>
                <a:spLocks noChangeArrowheads="1"/>
              </p:cNvSpPr>
              <p:nvPr/>
            </p:nvSpPr>
            <p:spPr bwMode="auto">
              <a:xfrm>
                <a:off x="1766" y="314"/>
                <a:ext cx="100" cy="100"/>
              </a:xfrm>
              <a:prstGeom prst="ellipse">
                <a:avLst/>
              </a:prstGeom>
              <a:solidFill>
                <a:srgbClr val="EAEAEA"/>
              </a:solidFill>
              <a:ln w="9525">
                <a:solidFill>
                  <a:schemeClr val="tx1"/>
                </a:solidFill>
                <a:round/>
                <a:headEnd/>
                <a:tailEnd/>
              </a:ln>
              <a:effectLst/>
            </p:spPr>
            <p:txBody>
              <a:bodyPr anchor="ctr">
                <a:spAutoFit/>
              </a:bodyPr>
              <a:lstStyle/>
              <a:p>
                <a:endParaRPr lang="pt-BR"/>
              </a:p>
            </p:txBody>
          </p:sp>
          <p:sp>
            <p:nvSpPr>
              <p:cNvPr id="75" name="Oval 25"/>
              <p:cNvSpPr>
                <a:spLocks noChangeArrowheads="1"/>
              </p:cNvSpPr>
              <p:nvPr/>
            </p:nvSpPr>
            <p:spPr bwMode="auto">
              <a:xfrm>
                <a:off x="2160" y="314"/>
                <a:ext cx="100" cy="100"/>
              </a:xfrm>
              <a:prstGeom prst="ellipse">
                <a:avLst/>
              </a:prstGeom>
              <a:solidFill>
                <a:srgbClr val="EAEAEA"/>
              </a:solidFill>
              <a:ln w="9525">
                <a:solidFill>
                  <a:schemeClr val="tx1"/>
                </a:solidFill>
                <a:round/>
                <a:headEnd/>
                <a:tailEnd/>
              </a:ln>
              <a:effectLst/>
            </p:spPr>
            <p:txBody>
              <a:bodyPr anchor="ctr">
                <a:spAutoFit/>
              </a:bodyPr>
              <a:lstStyle/>
              <a:p>
                <a:endParaRPr lang="pt-BR"/>
              </a:p>
            </p:txBody>
          </p:sp>
          <p:sp>
            <p:nvSpPr>
              <p:cNvPr id="76" name="Freeform 20"/>
              <p:cNvSpPr>
                <a:spLocks/>
              </p:cNvSpPr>
              <p:nvPr/>
            </p:nvSpPr>
            <p:spPr bwMode="auto">
              <a:xfrm rot="-10800000">
                <a:off x="1689" y="2197"/>
                <a:ext cx="1296" cy="216"/>
              </a:xfrm>
              <a:custGeom>
                <a:avLst/>
                <a:gdLst/>
                <a:ahLst/>
                <a:cxnLst>
                  <a:cxn ang="0">
                    <a:pos x="0" y="96"/>
                  </a:cxn>
                  <a:cxn ang="0">
                    <a:pos x="144" y="96"/>
                  </a:cxn>
                  <a:cxn ang="0">
                    <a:pos x="144" y="0"/>
                  </a:cxn>
                  <a:cxn ang="0">
                    <a:pos x="288" y="0"/>
                  </a:cxn>
                  <a:cxn ang="0">
                    <a:pos x="288" y="240"/>
                  </a:cxn>
                  <a:cxn ang="0">
                    <a:pos x="432" y="240"/>
                  </a:cxn>
                  <a:cxn ang="0">
                    <a:pos x="432" y="0"/>
                  </a:cxn>
                  <a:cxn ang="0">
                    <a:pos x="576" y="0"/>
                  </a:cxn>
                  <a:cxn ang="0">
                    <a:pos x="576" y="240"/>
                  </a:cxn>
                  <a:cxn ang="0">
                    <a:pos x="720" y="240"/>
                  </a:cxn>
                  <a:cxn ang="0">
                    <a:pos x="720" y="0"/>
                  </a:cxn>
                  <a:cxn ang="0">
                    <a:pos x="864" y="0"/>
                  </a:cxn>
                  <a:cxn ang="0">
                    <a:pos x="864" y="240"/>
                  </a:cxn>
                  <a:cxn ang="0">
                    <a:pos x="1008" y="240"/>
                  </a:cxn>
                  <a:cxn ang="0">
                    <a:pos x="1008" y="0"/>
                  </a:cxn>
                  <a:cxn ang="0">
                    <a:pos x="1152" y="0"/>
                  </a:cxn>
                  <a:cxn ang="0">
                    <a:pos x="1152" y="240"/>
                  </a:cxn>
                  <a:cxn ang="0">
                    <a:pos x="1296" y="240"/>
                  </a:cxn>
                  <a:cxn ang="0">
                    <a:pos x="1296" y="96"/>
                  </a:cxn>
                  <a:cxn ang="0">
                    <a:pos x="1440" y="96"/>
                  </a:cxn>
                </a:cxnLst>
                <a:rect l="0" t="0" r="r" b="b"/>
                <a:pathLst>
                  <a:path w="1440" h="240">
                    <a:moveTo>
                      <a:pt x="0" y="96"/>
                    </a:moveTo>
                    <a:lnTo>
                      <a:pt x="144" y="96"/>
                    </a:lnTo>
                    <a:lnTo>
                      <a:pt x="144" y="0"/>
                    </a:lnTo>
                    <a:lnTo>
                      <a:pt x="288" y="0"/>
                    </a:lnTo>
                    <a:lnTo>
                      <a:pt x="288" y="240"/>
                    </a:lnTo>
                    <a:lnTo>
                      <a:pt x="432" y="240"/>
                    </a:lnTo>
                    <a:lnTo>
                      <a:pt x="432" y="0"/>
                    </a:lnTo>
                    <a:lnTo>
                      <a:pt x="576" y="0"/>
                    </a:lnTo>
                    <a:lnTo>
                      <a:pt x="576" y="240"/>
                    </a:lnTo>
                    <a:lnTo>
                      <a:pt x="720" y="240"/>
                    </a:lnTo>
                    <a:lnTo>
                      <a:pt x="720" y="0"/>
                    </a:lnTo>
                    <a:lnTo>
                      <a:pt x="864" y="0"/>
                    </a:lnTo>
                    <a:lnTo>
                      <a:pt x="864" y="240"/>
                    </a:lnTo>
                    <a:lnTo>
                      <a:pt x="1008" y="240"/>
                    </a:lnTo>
                    <a:lnTo>
                      <a:pt x="1008" y="0"/>
                    </a:lnTo>
                    <a:lnTo>
                      <a:pt x="1152" y="0"/>
                    </a:lnTo>
                    <a:lnTo>
                      <a:pt x="1152" y="240"/>
                    </a:lnTo>
                    <a:lnTo>
                      <a:pt x="1296" y="240"/>
                    </a:lnTo>
                    <a:lnTo>
                      <a:pt x="1296" y="96"/>
                    </a:lnTo>
                    <a:lnTo>
                      <a:pt x="1440" y="96"/>
                    </a:lnTo>
                  </a:path>
                </a:pathLst>
              </a:custGeom>
              <a:noFill/>
              <a:ln w="57150" cmpd="sng">
                <a:solidFill>
                  <a:schemeClr val="accent1"/>
                </a:solidFill>
                <a:round/>
                <a:headEnd/>
                <a:tailEnd/>
              </a:ln>
              <a:effectLst/>
            </p:spPr>
            <p:txBody>
              <a:bodyPr wrap="none" anchor="ctr"/>
              <a:lstStyle/>
              <a:p>
                <a:endParaRPr lang="pt-BR"/>
              </a:p>
            </p:txBody>
          </p:sp>
          <p:sp>
            <p:nvSpPr>
              <p:cNvPr id="77" name="Oval 21"/>
              <p:cNvSpPr>
                <a:spLocks noChangeArrowheads="1"/>
              </p:cNvSpPr>
              <p:nvPr/>
            </p:nvSpPr>
            <p:spPr bwMode="auto">
              <a:xfrm rot="-10800000">
                <a:off x="2937" y="2297"/>
                <a:ext cx="48" cy="48"/>
              </a:xfrm>
              <a:prstGeom prst="ellipse">
                <a:avLst/>
              </a:prstGeom>
              <a:solidFill>
                <a:schemeClr val="tx1"/>
              </a:solidFill>
              <a:ln w="57150">
                <a:solidFill>
                  <a:schemeClr val="tx1"/>
                </a:solidFill>
                <a:round/>
                <a:headEnd/>
                <a:tailEnd/>
              </a:ln>
              <a:effectLst/>
            </p:spPr>
            <p:txBody>
              <a:bodyPr wrap="none" anchor="ctr"/>
              <a:lstStyle/>
              <a:p>
                <a:endParaRPr lang="pt-BR"/>
              </a:p>
            </p:txBody>
          </p:sp>
          <p:sp>
            <p:nvSpPr>
              <p:cNvPr id="78" name="Oval 22"/>
              <p:cNvSpPr>
                <a:spLocks noChangeArrowheads="1"/>
              </p:cNvSpPr>
              <p:nvPr/>
            </p:nvSpPr>
            <p:spPr bwMode="auto">
              <a:xfrm rot="-10800000">
                <a:off x="1679" y="2297"/>
                <a:ext cx="48" cy="48"/>
              </a:xfrm>
              <a:prstGeom prst="ellipse">
                <a:avLst/>
              </a:prstGeom>
              <a:solidFill>
                <a:schemeClr val="tx1"/>
              </a:solidFill>
              <a:ln w="57150">
                <a:solidFill>
                  <a:schemeClr val="tx1"/>
                </a:solidFill>
                <a:round/>
                <a:headEnd/>
                <a:tailEnd/>
              </a:ln>
              <a:effectLst/>
            </p:spPr>
            <p:txBody>
              <a:bodyPr wrap="none" anchor="ctr"/>
              <a:lstStyle/>
              <a:p>
                <a:endParaRPr lang="pt-BR"/>
              </a:p>
            </p:txBody>
          </p:sp>
          <p:grpSp>
            <p:nvGrpSpPr>
              <p:cNvPr id="79" name="Group 11"/>
              <p:cNvGrpSpPr>
                <a:grpSpLocks/>
              </p:cNvGrpSpPr>
              <p:nvPr/>
            </p:nvGrpSpPr>
            <p:grpSpPr bwMode="auto">
              <a:xfrm>
                <a:off x="912" y="1180"/>
                <a:ext cx="96" cy="384"/>
                <a:chOff x="912" y="1152"/>
                <a:chExt cx="96" cy="384"/>
              </a:xfrm>
            </p:grpSpPr>
            <p:sp>
              <p:nvSpPr>
                <p:cNvPr id="92" name="Oval 12"/>
                <p:cNvSpPr>
                  <a:spLocks noChangeArrowheads="1"/>
                </p:cNvSpPr>
                <p:nvPr/>
              </p:nvSpPr>
              <p:spPr bwMode="auto">
                <a:xfrm>
                  <a:off x="912" y="1152"/>
                  <a:ext cx="96" cy="96"/>
                </a:xfrm>
                <a:prstGeom prst="ellipse">
                  <a:avLst/>
                </a:prstGeom>
                <a:solidFill>
                  <a:schemeClr val="tx2"/>
                </a:solidFill>
                <a:ln w="9525">
                  <a:solidFill>
                    <a:schemeClr val="tx1"/>
                  </a:solidFill>
                  <a:round/>
                  <a:headEnd/>
                  <a:tailEnd/>
                </a:ln>
                <a:effectLst/>
              </p:spPr>
              <p:txBody>
                <a:bodyPr wrap="none" anchor="ctr">
                  <a:spAutoFit/>
                </a:bodyPr>
                <a:lstStyle/>
                <a:p>
                  <a:endParaRPr lang="pt-BR"/>
                </a:p>
              </p:txBody>
            </p:sp>
            <p:sp>
              <p:nvSpPr>
                <p:cNvPr id="93" name="Oval 13"/>
                <p:cNvSpPr>
                  <a:spLocks noChangeArrowheads="1"/>
                </p:cNvSpPr>
                <p:nvPr/>
              </p:nvSpPr>
              <p:spPr bwMode="auto">
                <a:xfrm>
                  <a:off x="912" y="1440"/>
                  <a:ext cx="96" cy="96"/>
                </a:xfrm>
                <a:prstGeom prst="ellipse">
                  <a:avLst/>
                </a:prstGeom>
                <a:solidFill>
                  <a:srgbClr val="FF0000"/>
                </a:solidFill>
                <a:ln w="9525">
                  <a:solidFill>
                    <a:schemeClr val="tx1"/>
                  </a:solidFill>
                  <a:round/>
                  <a:headEnd/>
                  <a:tailEnd/>
                </a:ln>
                <a:effectLst/>
              </p:spPr>
              <p:txBody>
                <a:bodyPr wrap="none" anchor="ctr">
                  <a:spAutoFit/>
                </a:bodyPr>
                <a:lstStyle/>
                <a:p>
                  <a:endParaRPr lang="pt-BR"/>
                </a:p>
              </p:txBody>
            </p:sp>
          </p:grpSp>
          <p:grpSp>
            <p:nvGrpSpPr>
              <p:cNvPr id="80" name="Group 14"/>
              <p:cNvGrpSpPr>
                <a:grpSpLocks/>
              </p:cNvGrpSpPr>
              <p:nvPr/>
            </p:nvGrpSpPr>
            <p:grpSpPr bwMode="auto">
              <a:xfrm>
                <a:off x="960" y="364"/>
                <a:ext cx="816" cy="1968"/>
                <a:chOff x="960" y="364"/>
                <a:chExt cx="816" cy="1968"/>
              </a:xfrm>
            </p:grpSpPr>
            <p:sp>
              <p:nvSpPr>
                <p:cNvPr id="90" name="Freeform 15"/>
                <p:cNvSpPr>
                  <a:spLocks/>
                </p:cNvSpPr>
                <p:nvPr/>
              </p:nvSpPr>
              <p:spPr bwMode="auto">
                <a:xfrm>
                  <a:off x="960" y="364"/>
                  <a:ext cx="816" cy="816"/>
                </a:xfrm>
                <a:custGeom>
                  <a:avLst/>
                  <a:gdLst/>
                  <a:ahLst/>
                  <a:cxnLst>
                    <a:cxn ang="0">
                      <a:pos x="0" y="624"/>
                    </a:cxn>
                    <a:cxn ang="0">
                      <a:pos x="0" y="0"/>
                    </a:cxn>
                    <a:cxn ang="0">
                      <a:pos x="816" y="0"/>
                    </a:cxn>
                  </a:cxnLst>
                  <a:rect l="0" t="0" r="r" b="b"/>
                  <a:pathLst>
                    <a:path w="816" h="624">
                      <a:moveTo>
                        <a:pt x="0" y="624"/>
                      </a:moveTo>
                      <a:lnTo>
                        <a:pt x="0" y="0"/>
                      </a:lnTo>
                      <a:lnTo>
                        <a:pt x="816" y="0"/>
                      </a:lnTo>
                    </a:path>
                  </a:pathLst>
                </a:custGeom>
                <a:noFill/>
                <a:ln w="76200" cap="flat" cmpd="sng">
                  <a:solidFill>
                    <a:schemeClr val="accent2"/>
                  </a:solidFill>
                  <a:prstDash val="solid"/>
                  <a:round/>
                  <a:headEnd/>
                  <a:tailEnd/>
                </a:ln>
                <a:effectLst/>
              </p:spPr>
              <p:txBody>
                <a:bodyPr anchor="ctr">
                  <a:spAutoFit/>
                </a:bodyPr>
                <a:lstStyle/>
                <a:p>
                  <a:endParaRPr lang="pt-BR"/>
                </a:p>
              </p:txBody>
            </p:sp>
            <p:sp>
              <p:nvSpPr>
                <p:cNvPr id="91" name="Freeform 16"/>
                <p:cNvSpPr>
                  <a:spLocks/>
                </p:cNvSpPr>
                <p:nvPr/>
              </p:nvSpPr>
              <p:spPr bwMode="auto">
                <a:xfrm>
                  <a:off x="962" y="1564"/>
                  <a:ext cx="728" cy="768"/>
                </a:xfrm>
                <a:custGeom>
                  <a:avLst/>
                  <a:gdLst/>
                  <a:ahLst/>
                  <a:cxnLst>
                    <a:cxn ang="0">
                      <a:pos x="0" y="0"/>
                    </a:cxn>
                    <a:cxn ang="0">
                      <a:pos x="0" y="300"/>
                    </a:cxn>
                    <a:cxn ang="0">
                      <a:pos x="0" y="955"/>
                    </a:cxn>
                    <a:cxn ang="0">
                      <a:pos x="728" y="955"/>
                    </a:cxn>
                  </a:cxnLst>
                  <a:rect l="0" t="0" r="r" b="b"/>
                  <a:pathLst>
                    <a:path w="728" h="955">
                      <a:moveTo>
                        <a:pt x="0" y="0"/>
                      </a:moveTo>
                      <a:cubicBezTo>
                        <a:pt x="0" y="100"/>
                        <a:pt x="0" y="200"/>
                        <a:pt x="0" y="300"/>
                      </a:cubicBezTo>
                      <a:lnTo>
                        <a:pt x="0" y="955"/>
                      </a:lnTo>
                      <a:lnTo>
                        <a:pt x="728" y="955"/>
                      </a:lnTo>
                    </a:path>
                  </a:pathLst>
                </a:custGeom>
                <a:noFill/>
                <a:ln w="76200" cap="flat" cmpd="sng">
                  <a:solidFill>
                    <a:srgbClr val="FF0000"/>
                  </a:solidFill>
                  <a:prstDash val="solid"/>
                  <a:round/>
                  <a:headEnd/>
                  <a:tailEnd/>
                </a:ln>
                <a:effectLst/>
              </p:spPr>
              <p:txBody>
                <a:bodyPr anchor="ctr">
                  <a:spAutoFit/>
                </a:bodyPr>
                <a:lstStyle/>
                <a:p>
                  <a:endParaRPr lang="pt-BR"/>
                </a:p>
              </p:txBody>
            </p:sp>
          </p:grpSp>
          <p:sp>
            <p:nvSpPr>
              <p:cNvPr id="81" name="Arc 17"/>
              <p:cNvSpPr>
                <a:spLocks/>
              </p:cNvSpPr>
              <p:nvPr/>
            </p:nvSpPr>
            <p:spPr bwMode="auto">
              <a:xfrm flipH="1" flipV="1">
                <a:off x="3167" y="352"/>
                <a:ext cx="1111" cy="131"/>
              </a:xfrm>
              <a:custGeom>
                <a:avLst/>
                <a:gdLst>
                  <a:gd name="G0" fmla="+- 21600 0 0"/>
                  <a:gd name="G1" fmla="+- 21600 0 0"/>
                  <a:gd name="G2" fmla="+- 21600 0 0"/>
                  <a:gd name="T0" fmla="*/ 9 w 43200"/>
                  <a:gd name="T1" fmla="*/ 22226 h 22226"/>
                  <a:gd name="T2" fmla="*/ 43200 w 43200"/>
                  <a:gd name="T3" fmla="*/ 21600 h 22226"/>
                  <a:gd name="T4" fmla="*/ 21600 w 43200"/>
                  <a:gd name="T5" fmla="*/ 21600 h 22226"/>
                </a:gdLst>
                <a:ahLst/>
                <a:cxnLst>
                  <a:cxn ang="0">
                    <a:pos x="T0" y="T1"/>
                  </a:cxn>
                  <a:cxn ang="0">
                    <a:pos x="T2" y="T3"/>
                  </a:cxn>
                  <a:cxn ang="0">
                    <a:pos x="T4" y="T5"/>
                  </a:cxn>
                </a:cxnLst>
                <a:rect l="0" t="0" r="r" b="b"/>
                <a:pathLst>
                  <a:path w="43200" h="22226" fill="none" extrusionOk="0">
                    <a:moveTo>
                      <a:pt x="9" y="22225"/>
                    </a:moveTo>
                    <a:cubicBezTo>
                      <a:pt x="3" y="22017"/>
                      <a:pt x="0" y="21808"/>
                      <a:pt x="0" y="21600"/>
                    </a:cubicBezTo>
                    <a:cubicBezTo>
                      <a:pt x="0" y="9670"/>
                      <a:pt x="9670" y="0"/>
                      <a:pt x="21600" y="0"/>
                    </a:cubicBezTo>
                    <a:cubicBezTo>
                      <a:pt x="33529" y="-1"/>
                      <a:pt x="43199" y="9670"/>
                      <a:pt x="43200" y="21599"/>
                    </a:cubicBezTo>
                  </a:path>
                  <a:path w="43200" h="22226" stroke="0" extrusionOk="0">
                    <a:moveTo>
                      <a:pt x="9" y="22225"/>
                    </a:moveTo>
                    <a:cubicBezTo>
                      <a:pt x="3" y="22017"/>
                      <a:pt x="0" y="21808"/>
                      <a:pt x="0" y="21600"/>
                    </a:cubicBezTo>
                    <a:cubicBezTo>
                      <a:pt x="0" y="9670"/>
                      <a:pt x="9670" y="0"/>
                      <a:pt x="21600" y="0"/>
                    </a:cubicBezTo>
                    <a:cubicBezTo>
                      <a:pt x="33529" y="-1"/>
                      <a:pt x="43199" y="9670"/>
                      <a:pt x="43200" y="21599"/>
                    </a:cubicBezTo>
                    <a:lnTo>
                      <a:pt x="21600" y="21600"/>
                    </a:lnTo>
                    <a:close/>
                  </a:path>
                </a:pathLst>
              </a:custGeom>
              <a:noFill/>
              <a:ln w="76200">
                <a:solidFill>
                  <a:srgbClr val="A50021"/>
                </a:solidFill>
                <a:round/>
                <a:headEnd/>
                <a:tailEnd/>
              </a:ln>
              <a:effectLst/>
            </p:spPr>
            <p:txBody>
              <a:bodyPr anchor="ctr">
                <a:spAutoFit/>
              </a:bodyPr>
              <a:lstStyle/>
              <a:p>
                <a:endParaRPr lang="pt-BR"/>
              </a:p>
            </p:txBody>
          </p:sp>
          <p:sp>
            <p:nvSpPr>
              <p:cNvPr id="82" name="Freeform 27"/>
              <p:cNvSpPr>
                <a:spLocks/>
              </p:cNvSpPr>
              <p:nvPr/>
            </p:nvSpPr>
            <p:spPr bwMode="auto">
              <a:xfrm>
                <a:off x="2508" y="1660"/>
                <a:ext cx="960" cy="672"/>
              </a:xfrm>
              <a:custGeom>
                <a:avLst/>
                <a:gdLst/>
                <a:ahLst/>
                <a:cxnLst>
                  <a:cxn ang="0">
                    <a:pos x="960" y="672"/>
                  </a:cxn>
                  <a:cxn ang="0">
                    <a:pos x="960" y="0"/>
                  </a:cxn>
                  <a:cxn ang="0">
                    <a:pos x="0" y="0"/>
                  </a:cxn>
                  <a:cxn ang="0">
                    <a:pos x="0" y="336"/>
                  </a:cxn>
                </a:cxnLst>
                <a:rect l="0" t="0" r="r" b="b"/>
                <a:pathLst>
                  <a:path w="960" h="672">
                    <a:moveTo>
                      <a:pt x="960" y="672"/>
                    </a:moveTo>
                    <a:lnTo>
                      <a:pt x="960" y="0"/>
                    </a:lnTo>
                    <a:lnTo>
                      <a:pt x="0" y="0"/>
                    </a:lnTo>
                    <a:lnTo>
                      <a:pt x="0" y="336"/>
                    </a:lnTo>
                  </a:path>
                </a:pathLst>
              </a:custGeom>
              <a:noFill/>
              <a:ln w="76200" cap="flat" cmpd="sng">
                <a:solidFill>
                  <a:schemeClr val="accent2"/>
                </a:solidFill>
                <a:prstDash val="solid"/>
                <a:round/>
                <a:headEnd type="none" w="med" len="med"/>
                <a:tailEnd type="triangle" w="sm" len="lg"/>
              </a:ln>
              <a:effectLst/>
            </p:spPr>
            <p:txBody>
              <a:bodyPr wrap="none" anchor="ctr">
                <a:spAutoFit/>
              </a:bodyPr>
              <a:lstStyle/>
              <a:p>
                <a:endParaRPr lang="pt-BR"/>
              </a:p>
            </p:txBody>
          </p:sp>
          <p:grpSp>
            <p:nvGrpSpPr>
              <p:cNvPr id="83" name="Group 28"/>
              <p:cNvGrpSpPr>
                <a:grpSpLocks/>
              </p:cNvGrpSpPr>
              <p:nvPr/>
            </p:nvGrpSpPr>
            <p:grpSpPr bwMode="auto">
              <a:xfrm>
                <a:off x="2256" y="314"/>
                <a:ext cx="964" cy="100"/>
                <a:chOff x="2256" y="314"/>
                <a:chExt cx="964" cy="100"/>
              </a:xfrm>
            </p:grpSpPr>
            <p:sp>
              <p:nvSpPr>
                <p:cNvPr id="88" name="Line 29"/>
                <p:cNvSpPr>
                  <a:spLocks noChangeShapeType="1"/>
                </p:cNvSpPr>
                <p:nvPr/>
              </p:nvSpPr>
              <p:spPr bwMode="auto">
                <a:xfrm>
                  <a:off x="2256" y="364"/>
                  <a:ext cx="864" cy="1"/>
                </a:xfrm>
                <a:prstGeom prst="line">
                  <a:avLst/>
                </a:prstGeom>
                <a:noFill/>
                <a:ln w="76200">
                  <a:solidFill>
                    <a:schemeClr val="accent2"/>
                  </a:solidFill>
                  <a:round/>
                  <a:headEnd/>
                  <a:tailEnd/>
                </a:ln>
                <a:effectLst/>
              </p:spPr>
              <p:txBody>
                <a:bodyPr wrap="none" anchor="ctr">
                  <a:spAutoFit/>
                </a:bodyPr>
                <a:lstStyle/>
                <a:p>
                  <a:endParaRPr lang="pt-BR"/>
                </a:p>
              </p:txBody>
            </p:sp>
            <p:sp>
              <p:nvSpPr>
                <p:cNvPr id="89" name="Oval 30"/>
                <p:cNvSpPr>
                  <a:spLocks noChangeArrowheads="1"/>
                </p:cNvSpPr>
                <p:nvPr/>
              </p:nvSpPr>
              <p:spPr bwMode="auto">
                <a:xfrm>
                  <a:off x="3120" y="314"/>
                  <a:ext cx="100" cy="100"/>
                </a:xfrm>
                <a:prstGeom prst="ellipse">
                  <a:avLst/>
                </a:prstGeom>
                <a:solidFill>
                  <a:srgbClr val="EAEAEA"/>
                </a:solidFill>
                <a:ln w="9525">
                  <a:solidFill>
                    <a:schemeClr val="tx1"/>
                  </a:solidFill>
                  <a:round/>
                  <a:headEnd/>
                  <a:tailEnd/>
                </a:ln>
                <a:effectLst/>
              </p:spPr>
              <p:txBody>
                <a:bodyPr anchor="ctr">
                  <a:spAutoFit/>
                </a:bodyPr>
                <a:lstStyle/>
                <a:p>
                  <a:endParaRPr lang="pt-BR"/>
                </a:p>
              </p:txBody>
            </p:sp>
          </p:grpSp>
          <p:grpSp>
            <p:nvGrpSpPr>
              <p:cNvPr id="84" name="Group 31"/>
              <p:cNvGrpSpPr>
                <a:grpSpLocks/>
              </p:cNvGrpSpPr>
              <p:nvPr/>
            </p:nvGrpSpPr>
            <p:grpSpPr bwMode="auto">
              <a:xfrm>
                <a:off x="4224" y="314"/>
                <a:ext cx="837" cy="100"/>
                <a:chOff x="4224" y="314"/>
                <a:chExt cx="837" cy="100"/>
              </a:xfrm>
            </p:grpSpPr>
            <p:sp>
              <p:nvSpPr>
                <p:cNvPr id="86" name="Oval 32"/>
                <p:cNvSpPr>
                  <a:spLocks noChangeArrowheads="1"/>
                </p:cNvSpPr>
                <p:nvPr/>
              </p:nvSpPr>
              <p:spPr bwMode="auto">
                <a:xfrm>
                  <a:off x="4224" y="314"/>
                  <a:ext cx="100" cy="100"/>
                </a:xfrm>
                <a:prstGeom prst="ellipse">
                  <a:avLst/>
                </a:prstGeom>
                <a:solidFill>
                  <a:srgbClr val="EAEAEA"/>
                </a:solidFill>
                <a:ln w="9525">
                  <a:solidFill>
                    <a:schemeClr val="tx1"/>
                  </a:solidFill>
                  <a:round/>
                  <a:headEnd/>
                  <a:tailEnd/>
                </a:ln>
                <a:effectLst/>
              </p:spPr>
              <p:txBody>
                <a:bodyPr anchor="ctr">
                  <a:spAutoFit/>
                </a:bodyPr>
                <a:lstStyle/>
                <a:p>
                  <a:endParaRPr lang="pt-BR"/>
                </a:p>
              </p:txBody>
            </p:sp>
            <p:sp>
              <p:nvSpPr>
                <p:cNvPr id="87" name="Line 33"/>
                <p:cNvSpPr>
                  <a:spLocks noChangeShapeType="1"/>
                </p:cNvSpPr>
                <p:nvPr/>
              </p:nvSpPr>
              <p:spPr bwMode="auto">
                <a:xfrm>
                  <a:off x="4320" y="364"/>
                  <a:ext cx="741" cy="0"/>
                </a:xfrm>
                <a:prstGeom prst="line">
                  <a:avLst/>
                </a:prstGeom>
                <a:noFill/>
                <a:ln w="76200">
                  <a:solidFill>
                    <a:schemeClr val="accent2"/>
                  </a:solidFill>
                  <a:round/>
                  <a:headEnd/>
                  <a:tailEnd/>
                </a:ln>
                <a:effectLst/>
              </p:spPr>
              <p:txBody>
                <a:bodyPr anchor="ctr">
                  <a:spAutoFit/>
                </a:bodyPr>
                <a:lstStyle/>
                <a:p>
                  <a:endParaRPr lang="pt-BR"/>
                </a:p>
              </p:txBody>
            </p:sp>
          </p:grpSp>
          <p:sp>
            <p:nvSpPr>
              <p:cNvPr id="85" name="Line 34"/>
              <p:cNvSpPr>
                <a:spLocks noChangeShapeType="1"/>
              </p:cNvSpPr>
              <p:nvPr/>
            </p:nvSpPr>
            <p:spPr bwMode="auto">
              <a:xfrm>
                <a:off x="5040" y="384"/>
                <a:ext cx="0" cy="1925"/>
              </a:xfrm>
              <a:prstGeom prst="line">
                <a:avLst/>
              </a:prstGeom>
              <a:noFill/>
              <a:ln w="76200">
                <a:solidFill>
                  <a:schemeClr val="accent2"/>
                </a:solidFill>
                <a:round/>
                <a:headEnd/>
                <a:tailEnd/>
              </a:ln>
              <a:effectLst/>
            </p:spPr>
            <p:txBody>
              <a:bodyPr anchor="ctr">
                <a:spAutoFit/>
              </a:bodyPr>
              <a:lstStyle/>
              <a:p>
                <a:endParaRPr lang="pt-BR"/>
              </a:p>
            </p:txBody>
          </p:sp>
        </p:grpSp>
        <p:grpSp>
          <p:nvGrpSpPr>
            <p:cNvPr id="56" name="Group 54"/>
            <p:cNvGrpSpPr>
              <a:grpSpLocks/>
            </p:cNvGrpSpPr>
            <p:nvPr/>
          </p:nvGrpSpPr>
          <p:grpSpPr bwMode="auto">
            <a:xfrm>
              <a:off x="3445" y="1756"/>
              <a:ext cx="1624" cy="735"/>
              <a:chOff x="3445" y="1756"/>
              <a:chExt cx="1624" cy="735"/>
            </a:xfrm>
          </p:grpSpPr>
          <p:grpSp>
            <p:nvGrpSpPr>
              <p:cNvPr id="61" name="Group 43"/>
              <p:cNvGrpSpPr>
                <a:grpSpLocks/>
              </p:cNvGrpSpPr>
              <p:nvPr/>
            </p:nvGrpSpPr>
            <p:grpSpPr bwMode="auto">
              <a:xfrm>
                <a:off x="4022" y="1756"/>
                <a:ext cx="455" cy="735"/>
                <a:chOff x="3064" y="1552"/>
                <a:chExt cx="455" cy="735"/>
              </a:xfrm>
            </p:grpSpPr>
            <p:sp>
              <p:nvSpPr>
                <p:cNvPr id="64" name="AutoShape 44"/>
                <p:cNvSpPr>
                  <a:spLocks noChangeArrowheads="1"/>
                </p:cNvSpPr>
                <p:nvPr/>
              </p:nvSpPr>
              <p:spPr bwMode="auto">
                <a:xfrm>
                  <a:off x="3064" y="1552"/>
                  <a:ext cx="455" cy="682"/>
                </a:xfrm>
                <a:prstGeom prst="roundRect">
                  <a:avLst>
                    <a:gd name="adj" fmla="val 16667"/>
                  </a:avLst>
                </a:prstGeom>
                <a:solidFill>
                  <a:schemeClr val="bg2"/>
                </a:solidFill>
                <a:ln w="9525">
                  <a:solidFill>
                    <a:schemeClr val="tx1"/>
                  </a:solidFill>
                  <a:round/>
                  <a:headEnd/>
                  <a:tailEnd/>
                </a:ln>
                <a:effectLst/>
              </p:spPr>
              <p:txBody>
                <a:bodyPr wrap="none" anchor="ctr"/>
                <a:lstStyle/>
                <a:p>
                  <a:endParaRPr lang="pt-BR"/>
                </a:p>
              </p:txBody>
            </p:sp>
            <p:sp>
              <p:nvSpPr>
                <p:cNvPr id="65" name="AutoShape 45"/>
                <p:cNvSpPr>
                  <a:spLocks noChangeArrowheads="1"/>
                </p:cNvSpPr>
                <p:nvPr/>
              </p:nvSpPr>
              <p:spPr bwMode="auto">
                <a:xfrm>
                  <a:off x="3080" y="1568"/>
                  <a:ext cx="423" cy="357"/>
                </a:xfrm>
                <a:prstGeom prst="roundRect">
                  <a:avLst>
                    <a:gd name="adj" fmla="val 16667"/>
                  </a:avLst>
                </a:prstGeom>
                <a:solidFill>
                  <a:srgbClr val="B2B2B2"/>
                </a:solidFill>
                <a:ln w="9525">
                  <a:solidFill>
                    <a:schemeClr val="tx1"/>
                  </a:solidFill>
                  <a:round/>
                  <a:headEnd/>
                  <a:tailEnd/>
                </a:ln>
                <a:effectLst/>
              </p:spPr>
              <p:txBody>
                <a:bodyPr wrap="none" anchor="ctr"/>
                <a:lstStyle/>
                <a:p>
                  <a:endParaRPr lang="pt-BR"/>
                </a:p>
              </p:txBody>
            </p:sp>
            <p:sp>
              <p:nvSpPr>
                <p:cNvPr id="66" name="AutoShape 46"/>
                <p:cNvSpPr>
                  <a:spLocks/>
                </p:cNvSpPr>
                <p:nvPr/>
              </p:nvSpPr>
              <p:spPr bwMode="auto">
                <a:xfrm rot="16200000">
                  <a:off x="3259" y="1455"/>
                  <a:ext cx="65" cy="390"/>
                </a:xfrm>
                <a:prstGeom prst="rightBracket">
                  <a:avLst>
                    <a:gd name="adj" fmla="val 122889"/>
                  </a:avLst>
                </a:prstGeom>
                <a:noFill/>
                <a:ln w="38100">
                  <a:solidFill>
                    <a:schemeClr val="tx1"/>
                  </a:solidFill>
                  <a:round/>
                  <a:headEnd/>
                  <a:tailEnd/>
                </a:ln>
                <a:effectLst/>
              </p:spPr>
              <p:txBody>
                <a:bodyPr wrap="none" anchor="ctr"/>
                <a:lstStyle/>
                <a:p>
                  <a:endParaRPr lang="pt-BR"/>
                </a:p>
              </p:txBody>
            </p:sp>
            <p:sp>
              <p:nvSpPr>
                <p:cNvPr id="67" name="Line 47"/>
                <p:cNvSpPr>
                  <a:spLocks noChangeShapeType="1"/>
                </p:cNvSpPr>
                <p:nvPr/>
              </p:nvSpPr>
              <p:spPr bwMode="auto">
                <a:xfrm flipH="1" flipV="1">
                  <a:off x="3129" y="1694"/>
                  <a:ext cx="163" cy="162"/>
                </a:xfrm>
                <a:prstGeom prst="line">
                  <a:avLst/>
                </a:prstGeom>
                <a:noFill/>
                <a:ln w="28575">
                  <a:solidFill>
                    <a:schemeClr val="tx1"/>
                  </a:solidFill>
                  <a:round/>
                  <a:headEnd type="oval" w="med" len="med"/>
                  <a:tailEnd type="triangle" w="sm" len="lg"/>
                </a:ln>
                <a:effectLst/>
              </p:spPr>
              <p:txBody>
                <a:bodyPr wrap="none" anchor="ctr"/>
                <a:lstStyle/>
                <a:p>
                  <a:endParaRPr lang="pt-BR"/>
                </a:p>
              </p:txBody>
            </p:sp>
            <p:grpSp>
              <p:nvGrpSpPr>
                <p:cNvPr id="68" name="Group 48"/>
                <p:cNvGrpSpPr>
                  <a:grpSpLocks/>
                </p:cNvGrpSpPr>
                <p:nvPr/>
              </p:nvGrpSpPr>
              <p:grpSpPr bwMode="auto">
                <a:xfrm>
                  <a:off x="3136" y="2104"/>
                  <a:ext cx="352" cy="45"/>
                  <a:chOff x="3342" y="3408"/>
                  <a:chExt cx="516" cy="66"/>
                </a:xfrm>
              </p:grpSpPr>
              <p:sp>
                <p:nvSpPr>
                  <p:cNvPr id="70" name="Oval 49"/>
                  <p:cNvSpPr>
                    <a:spLocks noChangeArrowheads="1"/>
                  </p:cNvSpPr>
                  <p:nvPr/>
                </p:nvSpPr>
                <p:spPr bwMode="auto">
                  <a:xfrm>
                    <a:off x="3342" y="3408"/>
                    <a:ext cx="66" cy="66"/>
                  </a:xfrm>
                  <a:prstGeom prst="ellipse">
                    <a:avLst/>
                  </a:prstGeom>
                  <a:solidFill>
                    <a:srgbClr val="FF3300"/>
                  </a:solidFill>
                  <a:ln w="9525">
                    <a:solidFill>
                      <a:srgbClr val="FF3300"/>
                    </a:solidFill>
                    <a:round/>
                    <a:headEnd/>
                    <a:tailEnd/>
                  </a:ln>
                  <a:effectLst/>
                </p:spPr>
                <p:txBody>
                  <a:bodyPr wrap="none" anchor="ctr"/>
                  <a:lstStyle/>
                  <a:p>
                    <a:endParaRPr lang="pt-BR"/>
                  </a:p>
                </p:txBody>
              </p:sp>
              <p:sp>
                <p:nvSpPr>
                  <p:cNvPr id="71" name="Oval 50"/>
                  <p:cNvSpPr>
                    <a:spLocks noChangeArrowheads="1"/>
                  </p:cNvSpPr>
                  <p:nvPr/>
                </p:nvSpPr>
                <p:spPr bwMode="auto">
                  <a:xfrm>
                    <a:off x="3792" y="3408"/>
                    <a:ext cx="66" cy="66"/>
                  </a:xfrm>
                  <a:prstGeom prst="ellipse">
                    <a:avLst/>
                  </a:prstGeom>
                  <a:solidFill>
                    <a:schemeClr val="tx1"/>
                  </a:solidFill>
                  <a:ln w="9525">
                    <a:solidFill>
                      <a:schemeClr val="tx1"/>
                    </a:solidFill>
                    <a:round/>
                    <a:headEnd/>
                    <a:tailEnd/>
                  </a:ln>
                  <a:effectLst/>
                </p:spPr>
                <p:txBody>
                  <a:bodyPr wrap="none" anchor="ctr"/>
                  <a:lstStyle/>
                  <a:p>
                    <a:endParaRPr lang="pt-BR"/>
                  </a:p>
                </p:txBody>
              </p:sp>
            </p:grpSp>
            <p:sp>
              <p:nvSpPr>
                <p:cNvPr id="69" name="Text Box 51"/>
                <p:cNvSpPr txBox="1">
                  <a:spLocks noChangeArrowheads="1"/>
                </p:cNvSpPr>
                <p:nvPr/>
              </p:nvSpPr>
              <p:spPr bwMode="auto">
                <a:xfrm>
                  <a:off x="3141" y="1968"/>
                  <a:ext cx="334" cy="319"/>
                </a:xfrm>
                <a:prstGeom prst="rect">
                  <a:avLst/>
                </a:prstGeom>
                <a:noFill/>
                <a:ln w="9525">
                  <a:noFill/>
                  <a:miter lim="800000"/>
                  <a:headEnd/>
                  <a:tailEnd/>
                </a:ln>
                <a:effectLst/>
              </p:spPr>
              <p:txBody>
                <a:bodyPr wrap="none">
                  <a:spAutoFit/>
                </a:bodyPr>
                <a:lstStyle/>
                <a:p>
                  <a:pPr algn="l">
                    <a:lnSpc>
                      <a:spcPct val="80000"/>
                    </a:lnSpc>
                  </a:pPr>
                  <a:r>
                    <a:rPr lang="pt-BR" sz="3400">
                      <a:solidFill>
                        <a:srgbClr val="FF3300"/>
                      </a:solidFill>
                      <a:latin typeface="Memorandum" pitchFamily="34" charset="0"/>
                    </a:rPr>
                    <a:t>A</a:t>
                  </a:r>
                  <a:endParaRPr lang="pt-BR" sz="3400">
                    <a:solidFill>
                      <a:srgbClr val="FFFF00"/>
                    </a:solidFill>
                    <a:latin typeface="Memorandum" pitchFamily="34" charset="0"/>
                  </a:endParaRPr>
                </a:p>
              </p:txBody>
            </p:sp>
          </p:grpSp>
          <p:sp>
            <p:nvSpPr>
              <p:cNvPr id="62" name="Line 52"/>
              <p:cNvSpPr>
                <a:spLocks noChangeShapeType="1"/>
              </p:cNvSpPr>
              <p:nvPr/>
            </p:nvSpPr>
            <p:spPr bwMode="auto">
              <a:xfrm>
                <a:off x="3445" y="2324"/>
                <a:ext cx="651" cy="0"/>
              </a:xfrm>
              <a:prstGeom prst="line">
                <a:avLst/>
              </a:prstGeom>
              <a:noFill/>
              <a:ln w="76200">
                <a:solidFill>
                  <a:schemeClr val="accent2"/>
                </a:solidFill>
                <a:round/>
                <a:headEnd/>
                <a:tailEnd/>
              </a:ln>
              <a:effectLst/>
            </p:spPr>
            <p:txBody>
              <a:bodyPr anchor="ctr">
                <a:spAutoFit/>
              </a:bodyPr>
              <a:lstStyle/>
              <a:p>
                <a:endParaRPr lang="pt-BR"/>
              </a:p>
            </p:txBody>
          </p:sp>
          <p:sp>
            <p:nvSpPr>
              <p:cNvPr id="63" name="Line 53"/>
              <p:cNvSpPr>
                <a:spLocks noChangeShapeType="1"/>
              </p:cNvSpPr>
              <p:nvPr/>
            </p:nvSpPr>
            <p:spPr bwMode="auto">
              <a:xfrm>
                <a:off x="4418" y="2324"/>
                <a:ext cx="651" cy="0"/>
              </a:xfrm>
              <a:prstGeom prst="line">
                <a:avLst/>
              </a:prstGeom>
              <a:noFill/>
              <a:ln w="76200">
                <a:solidFill>
                  <a:schemeClr val="accent2"/>
                </a:solidFill>
                <a:round/>
                <a:headEnd/>
                <a:tailEnd/>
              </a:ln>
              <a:effectLst/>
            </p:spPr>
            <p:txBody>
              <a:bodyPr anchor="ctr">
                <a:spAutoFit/>
              </a:bodyPr>
              <a:lstStyle/>
              <a:p>
                <a:endParaRPr lang="pt-BR"/>
              </a:p>
            </p:txBody>
          </p:sp>
        </p:grpSp>
        <p:grpSp>
          <p:nvGrpSpPr>
            <p:cNvPr id="57" name="Group 55"/>
            <p:cNvGrpSpPr>
              <a:grpSpLocks/>
            </p:cNvGrpSpPr>
            <p:nvPr/>
          </p:nvGrpSpPr>
          <p:grpSpPr bwMode="auto">
            <a:xfrm>
              <a:off x="4032" y="1776"/>
              <a:ext cx="423" cy="357"/>
              <a:chOff x="4848" y="1568"/>
              <a:chExt cx="423" cy="357"/>
            </a:xfrm>
          </p:grpSpPr>
          <p:sp>
            <p:nvSpPr>
              <p:cNvPr id="58" name="AutoShape 56"/>
              <p:cNvSpPr>
                <a:spLocks noChangeArrowheads="1"/>
              </p:cNvSpPr>
              <p:nvPr/>
            </p:nvSpPr>
            <p:spPr bwMode="auto">
              <a:xfrm>
                <a:off x="4848" y="1568"/>
                <a:ext cx="423" cy="357"/>
              </a:xfrm>
              <a:prstGeom prst="roundRect">
                <a:avLst>
                  <a:gd name="adj" fmla="val 16667"/>
                </a:avLst>
              </a:prstGeom>
              <a:solidFill>
                <a:srgbClr val="B2B2B2"/>
              </a:solidFill>
              <a:ln w="9525">
                <a:solidFill>
                  <a:schemeClr val="tx1"/>
                </a:solidFill>
                <a:round/>
                <a:headEnd/>
                <a:tailEnd/>
              </a:ln>
              <a:effectLst/>
            </p:spPr>
            <p:txBody>
              <a:bodyPr wrap="none" anchor="ctr"/>
              <a:lstStyle/>
              <a:p>
                <a:endParaRPr lang="pt-BR"/>
              </a:p>
            </p:txBody>
          </p:sp>
          <p:sp>
            <p:nvSpPr>
              <p:cNvPr id="59" name="AutoShape 57"/>
              <p:cNvSpPr>
                <a:spLocks/>
              </p:cNvSpPr>
              <p:nvPr/>
            </p:nvSpPr>
            <p:spPr bwMode="auto">
              <a:xfrm rot="16200000">
                <a:off x="5020" y="1455"/>
                <a:ext cx="65" cy="390"/>
              </a:xfrm>
              <a:prstGeom prst="rightBracket">
                <a:avLst>
                  <a:gd name="adj" fmla="val 122889"/>
                </a:avLst>
              </a:prstGeom>
              <a:noFill/>
              <a:ln w="38100">
                <a:solidFill>
                  <a:schemeClr val="tx1"/>
                </a:solidFill>
                <a:round/>
                <a:headEnd/>
                <a:tailEnd/>
              </a:ln>
              <a:effectLst/>
            </p:spPr>
            <p:txBody>
              <a:bodyPr wrap="none" anchor="ctr"/>
              <a:lstStyle/>
              <a:p>
                <a:endParaRPr lang="pt-BR"/>
              </a:p>
            </p:txBody>
          </p:sp>
          <p:sp>
            <p:nvSpPr>
              <p:cNvPr id="60" name="Line 58"/>
              <p:cNvSpPr>
                <a:spLocks noChangeShapeType="1"/>
              </p:cNvSpPr>
              <p:nvPr/>
            </p:nvSpPr>
            <p:spPr bwMode="auto">
              <a:xfrm flipV="1">
                <a:off x="5069" y="1694"/>
                <a:ext cx="163" cy="162"/>
              </a:xfrm>
              <a:prstGeom prst="line">
                <a:avLst/>
              </a:prstGeom>
              <a:noFill/>
              <a:ln w="28575">
                <a:solidFill>
                  <a:schemeClr val="tx1"/>
                </a:solidFill>
                <a:round/>
                <a:headEnd type="oval" w="med" len="med"/>
                <a:tailEnd type="triangle" w="sm" len="lg"/>
              </a:ln>
              <a:effectLst/>
            </p:spPr>
            <p:txBody>
              <a:bodyPr wrap="none" anchor="ctr"/>
              <a:lstStyle/>
              <a:p>
                <a:endParaRPr lang="pt-BR"/>
              </a:p>
            </p:txBody>
          </p:sp>
        </p:grpSp>
      </p:gr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1"/>
          <p:cNvSpPr>
            <a:spLocks noGrp="1"/>
          </p:cNvSpPr>
          <p:nvPr>
            <p:ph type="sldNum" sz="quarter" idx="4294967295"/>
          </p:nvPr>
        </p:nvSpPr>
        <p:spPr bwMode="auto">
          <a:xfrm>
            <a:off x="1981200" y="6477000"/>
            <a:ext cx="1905000" cy="457200"/>
          </a:xfrm>
          <a:prstGeom prst="rect">
            <a:avLst/>
          </a:prstGeom>
          <a:noFill/>
          <a:ln>
            <a:miter lim="800000"/>
            <a:headEnd/>
            <a:tailEnd/>
          </a:ln>
        </p:spPr>
        <p:txBody>
          <a:bodyPr/>
          <a:lstStyle/>
          <a:p>
            <a:fld id="{AF8D5263-B331-4BAC-B2F7-CF23A7514906}" type="slidenum">
              <a:rPr lang="de-DE"/>
              <a:pPr/>
              <a:t>60</a:t>
            </a:fld>
            <a:endParaRPr lang="de-DE"/>
          </a:p>
        </p:txBody>
      </p:sp>
      <p:sp>
        <p:nvSpPr>
          <p:cNvPr id="58371" name="Rectangle 2"/>
          <p:cNvSpPr>
            <a:spLocks noChangeArrowheads="1"/>
          </p:cNvSpPr>
          <p:nvPr/>
        </p:nvSpPr>
        <p:spPr bwMode="auto">
          <a:xfrm>
            <a:off x="1187450" y="5734050"/>
            <a:ext cx="3671888" cy="792163"/>
          </a:xfrm>
          <a:prstGeom prst="rect">
            <a:avLst/>
          </a:prstGeom>
          <a:noFill/>
          <a:ln w="12700">
            <a:noFill/>
            <a:miter lim="800000"/>
            <a:headEnd/>
            <a:tailEnd/>
          </a:ln>
        </p:spPr>
        <p:txBody>
          <a:bodyPr lIns="90487" tIns="44450" rIns="90487" bIns="44450" anchor="ctr"/>
          <a:lstStyle/>
          <a:p>
            <a:r>
              <a:rPr lang="en-US" sz="1600">
                <a:solidFill>
                  <a:schemeClr val="tx2"/>
                </a:solidFill>
                <a:latin typeface="Arial" pitchFamily="34" charset="0"/>
              </a:rPr>
              <a:t>Nano-Hallbar </a:t>
            </a:r>
            <a:br>
              <a:rPr lang="en-US" sz="1600">
                <a:solidFill>
                  <a:schemeClr val="tx2"/>
                </a:solidFill>
                <a:latin typeface="Arial" pitchFamily="34" charset="0"/>
              </a:rPr>
            </a:br>
            <a:r>
              <a:rPr lang="en-US" sz="1200">
                <a:solidFill>
                  <a:schemeClr val="tx2"/>
                </a:solidFill>
                <a:latin typeface="Arial" pitchFamily="34" charset="0"/>
              </a:rPr>
              <a:t>G. Schmidt et al. University of Würzburg, Germany</a:t>
            </a:r>
            <a:endParaRPr lang="en-US" sz="1200">
              <a:solidFill>
                <a:schemeClr val="tx2"/>
              </a:solidFill>
              <a:latin typeface="Tahoma" pitchFamily="34" charset="0"/>
              <a:cs typeface="Times New Roman" pitchFamily="18" charset="0"/>
            </a:endParaRPr>
          </a:p>
        </p:txBody>
      </p:sp>
      <p:pic>
        <p:nvPicPr>
          <p:cNvPr id="58372" name="Picture 3"/>
          <p:cNvPicPr>
            <a:picLocks noChangeAspect="1" noChangeArrowheads="1"/>
          </p:cNvPicPr>
          <p:nvPr/>
        </p:nvPicPr>
        <p:blipFill>
          <a:blip r:embed="rId2" cstate="print"/>
          <a:srcRect/>
          <a:stretch>
            <a:fillRect/>
          </a:stretch>
        </p:blipFill>
        <p:spPr bwMode="auto">
          <a:xfrm>
            <a:off x="1258888" y="981075"/>
            <a:ext cx="6408737" cy="4803775"/>
          </a:xfrm>
          <a:prstGeom prst="rect">
            <a:avLst/>
          </a:prstGeom>
          <a:noFill/>
          <a:ln w="9525">
            <a:noFill/>
            <a:miter lim="800000"/>
            <a:headEnd/>
            <a:tailEnd/>
          </a:ln>
        </p:spPr>
      </p:pic>
      <p:sp>
        <p:nvSpPr>
          <p:cNvPr id="58373" name="Text Box 4"/>
          <p:cNvSpPr txBox="1">
            <a:spLocks noChangeArrowheads="1"/>
          </p:cNvSpPr>
          <p:nvPr/>
        </p:nvSpPr>
        <p:spPr bwMode="auto">
          <a:xfrm>
            <a:off x="1258888" y="228600"/>
            <a:ext cx="7129462" cy="457200"/>
          </a:xfrm>
          <a:prstGeom prst="rect">
            <a:avLst/>
          </a:prstGeom>
          <a:noFill/>
          <a:ln w="9525">
            <a:noFill/>
            <a:miter lim="800000"/>
            <a:headEnd/>
            <a:tailEnd/>
          </a:ln>
        </p:spPr>
        <p:txBody>
          <a:bodyPr>
            <a:spAutoFit/>
          </a:bodyPr>
          <a:lstStyle/>
          <a:p>
            <a:pPr>
              <a:spcBef>
                <a:spcPct val="50000"/>
              </a:spcBef>
            </a:pPr>
            <a:r>
              <a:rPr lang="de-DE" b="1" dirty="0">
                <a:latin typeface="Arial" pitchFamily="34" charset="0"/>
              </a:rPr>
              <a:t>Applications – Physics</a:t>
            </a:r>
          </a:p>
        </p:txBody>
      </p:sp>
      <p:sp>
        <p:nvSpPr>
          <p:cNvPr id="6" name="Text Box 4"/>
          <p:cNvSpPr txBox="1">
            <a:spLocks noChangeArrowheads="1"/>
          </p:cNvSpPr>
          <p:nvPr/>
        </p:nvSpPr>
        <p:spPr bwMode="auto">
          <a:xfrm>
            <a:off x="1142976" y="119698"/>
            <a:ext cx="7129462" cy="523220"/>
          </a:xfrm>
          <a:prstGeom prst="rect">
            <a:avLst/>
          </a:prstGeom>
          <a:solidFill>
            <a:srgbClr val="0000FF"/>
          </a:solidFill>
          <a:ln w="9525">
            <a:noFill/>
            <a:miter lim="800000"/>
            <a:headEnd/>
            <a:tailEnd/>
          </a:ln>
        </p:spPr>
        <p:txBody>
          <a:bodyPr wrap="square">
            <a:spAutoFit/>
          </a:bodyPr>
          <a:lstStyle/>
          <a:p>
            <a:pPr algn="ctr">
              <a:spcBef>
                <a:spcPct val="50000"/>
              </a:spcBef>
            </a:pPr>
            <a:r>
              <a:rPr lang="de-DE" sz="2800" b="1" dirty="0">
                <a:solidFill>
                  <a:schemeClr val="bg1"/>
                </a:solidFill>
              </a:rPr>
              <a:t>Applications – </a:t>
            </a:r>
            <a:r>
              <a:rPr lang="de-DE" sz="2800" b="1" dirty="0" smtClean="0">
                <a:solidFill>
                  <a:schemeClr val="bg1"/>
                </a:solidFill>
              </a:rPr>
              <a:t>physics</a:t>
            </a:r>
            <a:endParaRPr lang="de-DE" sz="2800" b="1" dirty="0">
              <a:solidFill>
                <a:schemeClr val="bg1"/>
              </a:solidFill>
            </a:endParaRPr>
          </a:p>
        </p:txBody>
      </p:sp>
    </p:spTree>
  </p:cSld>
  <p:clrMapOvr>
    <a:masterClrMapping/>
  </p:clrMapOvr>
  <p:transition xmlns:p14="http://schemas.microsoft.com/office/powerpoint/2010/main" advClick="0" advTm="5000"/>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1"/>
          <p:cNvSpPr>
            <a:spLocks noGrp="1"/>
          </p:cNvSpPr>
          <p:nvPr>
            <p:ph type="sldNum" sz="quarter" idx="4294967295"/>
          </p:nvPr>
        </p:nvSpPr>
        <p:spPr bwMode="auto">
          <a:xfrm>
            <a:off x="8101013" y="6092825"/>
            <a:ext cx="646112" cy="457200"/>
          </a:xfrm>
          <a:prstGeom prst="rect">
            <a:avLst/>
          </a:prstGeom>
          <a:noFill/>
          <a:ln>
            <a:miter lim="800000"/>
            <a:headEnd/>
            <a:tailEnd/>
          </a:ln>
        </p:spPr>
        <p:txBody>
          <a:bodyPr/>
          <a:lstStyle/>
          <a:p>
            <a:fld id="{3A0F3DC3-32D4-4604-ADAE-4C372536C793}" type="slidenum">
              <a:rPr lang="de-DE"/>
              <a:pPr/>
              <a:t>61</a:t>
            </a:fld>
            <a:endParaRPr lang="de-DE"/>
          </a:p>
        </p:txBody>
      </p:sp>
      <p:sp>
        <p:nvSpPr>
          <p:cNvPr id="59395" name="Rectangle 2"/>
          <p:cNvSpPr>
            <a:spLocks noChangeArrowheads="1"/>
          </p:cNvSpPr>
          <p:nvPr/>
        </p:nvSpPr>
        <p:spPr bwMode="auto">
          <a:xfrm>
            <a:off x="1258888" y="5661025"/>
            <a:ext cx="5040312" cy="792163"/>
          </a:xfrm>
          <a:prstGeom prst="rect">
            <a:avLst/>
          </a:prstGeom>
          <a:noFill/>
          <a:ln w="12700">
            <a:noFill/>
            <a:miter lim="800000"/>
            <a:headEnd/>
            <a:tailEnd/>
          </a:ln>
        </p:spPr>
        <p:txBody>
          <a:bodyPr lIns="90487" tIns="44450" rIns="90487" bIns="44450" anchor="ctr"/>
          <a:lstStyle/>
          <a:p>
            <a:r>
              <a:rPr lang="de-DE" sz="1600">
                <a:latin typeface="Arial" pitchFamily="34" charset="0"/>
              </a:rPr>
              <a:t>Magnetic resonance sensor</a:t>
            </a:r>
            <a:r>
              <a:rPr lang="en-US">
                <a:solidFill>
                  <a:schemeClr val="tx2"/>
                </a:solidFill>
                <a:latin typeface="Arial" pitchFamily="34" charset="0"/>
              </a:rPr>
              <a:t> </a:t>
            </a:r>
            <a:br>
              <a:rPr lang="en-US">
                <a:solidFill>
                  <a:schemeClr val="tx2"/>
                </a:solidFill>
                <a:latin typeface="Arial" pitchFamily="34" charset="0"/>
              </a:rPr>
            </a:br>
            <a:r>
              <a:rPr lang="en-US" sz="1200">
                <a:solidFill>
                  <a:schemeClr val="tx2"/>
                </a:solidFill>
                <a:latin typeface="Arial" pitchFamily="34" charset="0"/>
              </a:rPr>
              <a:t>G. Schmidt et al., University of Würzburg, Germany</a:t>
            </a:r>
          </a:p>
        </p:txBody>
      </p:sp>
      <p:sp>
        <p:nvSpPr>
          <p:cNvPr id="59396" name="Text Box 3"/>
          <p:cNvSpPr txBox="1">
            <a:spLocks noChangeArrowheads="1"/>
          </p:cNvSpPr>
          <p:nvPr/>
        </p:nvSpPr>
        <p:spPr bwMode="auto">
          <a:xfrm>
            <a:off x="1258888" y="228600"/>
            <a:ext cx="7129462" cy="457200"/>
          </a:xfrm>
          <a:prstGeom prst="rect">
            <a:avLst/>
          </a:prstGeom>
          <a:noFill/>
          <a:ln w="9525">
            <a:noFill/>
            <a:miter lim="800000"/>
            <a:headEnd/>
            <a:tailEnd/>
          </a:ln>
        </p:spPr>
        <p:txBody>
          <a:bodyPr>
            <a:spAutoFit/>
          </a:bodyPr>
          <a:lstStyle/>
          <a:p>
            <a:pPr>
              <a:spcBef>
                <a:spcPct val="50000"/>
              </a:spcBef>
            </a:pPr>
            <a:r>
              <a:rPr lang="de-DE" b="1" dirty="0">
                <a:latin typeface="Arial" pitchFamily="34" charset="0"/>
              </a:rPr>
              <a:t>Applications – Physics</a:t>
            </a:r>
          </a:p>
        </p:txBody>
      </p:sp>
      <p:pic>
        <p:nvPicPr>
          <p:cNvPr id="59397" name="Picture 4" descr="KALENDER-05-Nanoworld_Seite_1_Bild_0022"/>
          <p:cNvPicPr>
            <a:picLocks noChangeAspect="1" noChangeArrowheads="1"/>
          </p:cNvPicPr>
          <p:nvPr/>
        </p:nvPicPr>
        <p:blipFill>
          <a:blip r:embed="rId2" cstate="print"/>
          <a:srcRect/>
          <a:stretch>
            <a:fillRect/>
          </a:stretch>
        </p:blipFill>
        <p:spPr bwMode="auto">
          <a:xfrm>
            <a:off x="1331913" y="981075"/>
            <a:ext cx="6553200" cy="4902200"/>
          </a:xfrm>
          <a:prstGeom prst="rect">
            <a:avLst/>
          </a:prstGeom>
          <a:noFill/>
          <a:ln w="9525">
            <a:noFill/>
            <a:miter lim="800000"/>
            <a:headEnd/>
            <a:tailEnd/>
          </a:ln>
        </p:spPr>
      </p:pic>
      <p:sp>
        <p:nvSpPr>
          <p:cNvPr id="6" name="Text Box 4"/>
          <p:cNvSpPr txBox="1">
            <a:spLocks noChangeArrowheads="1"/>
          </p:cNvSpPr>
          <p:nvPr/>
        </p:nvSpPr>
        <p:spPr bwMode="auto">
          <a:xfrm>
            <a:off x="1142976" y="119698"/>
            <a:ext cx="7129462" cy="523220"/>
          </a:xfrm>
          <a:prstGeom prst="rect">
            <a:avLst/>
          </a:prstGeom>
          <a:solidFill>
            <a:srgbClr val="0000FF"/>
          </a:solidFill>
          <a:ln w="9525">
            <a:noFill/>
            <a:miter lim="800000"/>
            <a:headEnd/>
            <a:tailEnd/>
          </a:ln>
        </p:spPr>
        <p:txBody>
          <a:bodyPr wrap="square">
            <a:spAutoFit/>
          </a:bodyPr>
          <a:lstStyle/>
          <a:p>
            <a:pPr algn="ctr">
              <a:spcBef>
                <a:spcPct val="50000"/>
              </a:spcBef>
            </a:pPr>
            <a:r>
              <a:rPr lang="de-DE" sz="2800" b="1" dirty="0">
                <a:solidFill>
                  <a:schemeClr val="bg1"/>
                </a:solidFill>
              </a:rPr>
              <a:t>Applications – </a:t>
            </a:r>
            <a:r>
              <a:rPr lang="de-DE" sz="2800" b="1" dirty="0" smtClean="0">
                <a:solidFill>
                  <a:schemeClr val="bg1"/>
                </a:solidFill>
              </a:rPr>
              <a:t>physics</a:t>
            </a:r>
            <a:endParaRPr lang="de-DE" sz="2800" b="1" dirty="0">
              <a:solidFill>
                <a:schemeClr val="bg1"/>
              </a:solidFill>
            </a:endParaRPr>
          </a:p>
        </p:txBody>
      </p:sp>
    </p:spTree>
  </p:cSld>
  <p:clrMapOvr>
    <a:masterClrMapping/>
  </p:clrMapOvr>
  <p:transition xmlns:p14="http://schemas.microsoft.com/office/powerpoint/2010/main" advClick="0" advTm="5000"/>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1"/>
          <p:cNvSpPr>
            <a:spLocks noGrp="1"/>
          </p:cNvSpPr>
          <p:nvPr>
            <p:ph type="sldNum" sz="quarter" idx="4294967295"/>
          </p:nvPr>
        </p:nvSpPr>
        <p:spPr bwMode="auto">
          <a:xfrm>
            <a:off x="1981200" y="6477000"/>
            <a:ext cx="1905000" cy="457200"/>
          </a:xfrm>
          <a:prstGeom prst="rect">
            <a:avLst/>
          </a:prstGeom>
          <a:noFill/>
          <a:ln>
            <a:miter lim="800000"/>
            <a:headEnd/>
            <a:tailEnd/>
          </a:ln>
        </p:spPr>
        <p:txBody>
          <a:bodyPr/>
          <a:lstStyle/>
          <a:p>
            <a:fld id="{D7297143-B16E-4721-AFCA-64EB6AC97541}" type="slidenum">
              <a:rPr lang="de-DE"/>
              <a:pPr/>
              <a:t>62</a:t>
            </a:fld>
            <a:endParaRPr lang="de-DE"/>
          </a:p>
        </p:txBody>
      </p:sp>
      <p:pic>
        <p:nvPicPr>
          <p:cNvPr id="60419" name="Picture 2" descr="Punkt"/>
          <p:cNvPicPr>
            <a:picLocks noChangeAspect="1" noChangeArrowheads="1"/>
          </p:cNvPicPr>
          <p:nvPr/>
        </p:nvPicPr>
        <p:blipFill>
          <a:blip r:embed="rId2" cstate="print"/>
          <a:srcRect/>
          <a:stretch>
            <a:fillRect/>
          </a:stretch>
        </p:blipFill>
        <p:spPr bwMode="auto">
          <a:xfrm>
            <a:off x="971550" y="3357563"/>
            <a:ext cx="3816350" cy="2595562"/>
          </a:xfrm>
          <a:prstGeom prst="rect">
            <a:avLst/>
          </a:prstGeom>
          <a:noFill/>
          <a:ln w="9525">
            <a:noFill/>
            <a:miter lim="800000"/>
            <a:headEnd/>
            <a:tailEnd/>
          </a:ln>
        </p:spPr>
      </p:pic>
      <p:pic>
        <p:nvPicPr>
          <p:cNvPr id="60420" name="Picture 3" descr="Ring"/>
          <p:cNvPicPr>
            <a:picLocks noChangeAspect="1" noChangeArrowheads="1"/>
          </p:cNvPicPr>
          <p:nvPr/>
        </p:nvPicPr>
        <p:blipFill>
          <a:blip r:embed="rId3" cstate="print"/>
          <a:srcRect/>
          <a:stretch>
            <a:fillRect/>
          </a:stretch>
        </p:blipFill>
        <p:spPr bwMode="auto">
          <a:xfrm>
            <a:off x="5105400" y="1371600"/>
            <a:ext cx="3657600" cy="2486025"/>
          </a:xfrm>
          <a:prstGeom prst="rect">
            <a:avLst/>
          </a:prstGeom>
          <a:noFill/>
          <a:ln w="9525">
            <a:noFill/>
            <a:miter lim="800000"/>
            <a:headEnd/>
            <a:tailEnd/>
          </a:ln>
        </p:spPr>
      </p:pic>
      <p:sp>
        <p:nvSpPr>
          <p:cNvPr id="60421" name="Text Box 4"/>
          <p:cNvSpPr txBox="1">
            <a:spLocks noChangeArrowheads="1"/>
          </p:cNvSpPr>
          <p:nvPr/>
        </p:nvSpPr>
        <p:spPr bwMode="auto">
          <a:xfrm>
            <a:off x="900113" y="2636838"/>
            <a:ext cx="4029075" cy="519112"/>
          </a:xfrm>
          <a:prstGeom prst="rect">
            <a:avLst/>
          </a:prstGeom>
          <a:noFill/>
          <a:ln w="9525">
            <a:noFill/>
            <a:miter lim="800000"/>
            <a:headEnd/>
            <a:tailEnd/>
          </a:ln>
        </p:spPr>
        <p:txBody>
          <a:bodyPr wrap="none">
            <a:spAutoFit/>
          </a:bodyPr>
          <a:lstStyle/>
          <a:p>
            <a:r>
              <a:rPr lang="en-GB" sz="1600">
                <a:latin typeface="Arial" pitchFamily="34" charset="0"/>
              </a:rPr>
              <a:t>Ballistic transport device </a:t>
            </a:r>
          </a:p>
          <a:p>
            <a:r>
              <a:rPr lang="en-GB" sz="1200">
                <a:latin typeface="Arial" pitchFamily="34" charset="0"/>
              </a:rPr>
              <a:t>J. Appenzeller, Technical University of Aachen, Germany</a:t>
            </a:r>
          </a:p>
        </p:txBody>
      </p:sp>
      <p:sp>
        <p:nvSpPr>
          <p:cNvPr id="60422" name="Text Box 5"/>
          <p:cNvSpPr txBox="1">
            <a:spLocks noChangeArrowheads="1"/>
          </p:cNvSpPr>
          <p:nvPr/>
        </p:nvSpPr>
        <p:spPr bwMode="auto">
          <a:xfrm>
            <a:off x="5057775" y="3933825"/>
            <a:ext cx="4105275" cy="1069975"/>
          </a:xfrm>
          <a:prstGeom prst="rect">
            <a:avLst/>
          </a:prstGeom>
          <a:noFill/>
          <a:ln w="9525">
            <a:noFill/>
            <a:miter lim="800000"/>
            <a:headEnd/>
            <a:tailEnd/>
          </a:ln>
        </p:spPr>
        <p:txBody>
          <a:bodyPr wrap="none">
            <a:spAutoFit/>
          </a:bodyPr>
          <a:lstStyle/>
          <a:p>
            <a:r>
              <a:rPr lang="en-GB" sz="1600">
                <a:latin typeface="Arial" pitchFamily="34" charset="0"/>
              </a:rPr>
              <a:t>Quantum Effects in Superconductor/Hybrid </a:t>
            </a:r>
            <a:br>
              <a:rPr lang="en-GB" sz="1600">
                <a:latin typeface="Arial" pitchFamily="34" charset="0"/>
              </a:rPr>
            </a:br>
            <a:r>
              <a:rPr lang="en-GB" sz="1600">
                <a:latin typeface="Arial" pitchFamily="34" charset="0"/>
              </a:rPr>
              <a:t>Devices - Electronic transport studies in</a:t>
            </a:r>
          </a:p>
          <a:p>
            <a:r>
              <a:rPr lang="en-GB" sz="1600">
                <a:latin typeface="Arial" pitchFamily="34" charset="0"/>
              </a:rPr>
              <a:t>InGaAs/InP heterostructure</a:t>
            </a:r>
            <a:br>
              <a:rPr lang="en-GB" sz="1600">
                <a:latin typeface="Arial" pitchFamily="34" charset="0"/>
              </a:rPr>
            </a:br>
            <a:r>
              <a:rPr lang="en-GB" sz="1600">
                <a:latin typeface="Arial" pitchFamily="34" charset="0"/>
              </a:rPr>
              <a:t> </a:t>
            </a:r>
            <a:r>
              <a:rPr lang="en-GB" sz="1200">
                <a:latin typeface="Arial" pitchFamily="34" charset="0"/>
              </a:rPr>
              <a:t>J. Appenzeller, Technical University of Aachen, Germany</a:t>
            </a:r>
          </a:p>
        </p:txBody>
      </p:sp>
      <p:sp>
        <p:nvSpPr>
          <p:cNvPr id="60423" name="Text Box 6"/>
          <p:cNvSpPr txBox="1">
            <a:spLocks noChangeArrowheads="1"/>
          </p:cNvSpPr>
          <p:nvPr/>
        </p:nvSpPr>
        <p:spPr bwMode="auto">
          <a:xfrm>
            <a:off x="1258888" y="228600"/>
            <a:ext cx="7129462" cy="457200"/>
          </a:xfrm>
          <a:prstGeom prst="rect">
            <a:avLst/>
          </a:prstGeom>
          <a:noFill/>
          <a:ln w="9525">
            <a:noFill/>
            <a:miter lim="800000"/>
            <a:headEnd/>
            <a:tailEnd/>
          </a:ln>
        </p:spPr>
        <p:txBody>
          <a:bodyPr>
            <a:spAutoFit/>
          </a:bodyPr>
          <a:lstStyle/>
          <a:p>
            <a:pPr>
              <a:spcBef>
                <a:spcPct val="50000"/>
              </a:spcBef>
            </a:pPr>
            <a:r>
              <a:rPr lang="de-DE" b="1" dirty="0">
                <a:latin typeface="Arial" pitchFamily="34" charset="0"/>
              </a:rPr>
              <a:t>Applications – Physics</a:t>
            </a:r>
          </a:p>
        </p:txBody>
      </p:sp>
      <p:sp>
        <p:nvSpPr>
          <p:cNvPr id="8" name="Text Box 4"/>
          <p:cNvSpPr txBox="1">
            <a:spLocks noChangeArrowheads="1"/>
          </p:cNvSpPr>
          <p:nvPr/>
        </p:nvSpPr>
        <p:spPr bwMode="auto">
          <a:xfrm>
            <a:off x="1142976" y="119698"/>
            <a:ext cx="7129462" cy="523220"/>
          </a:xfrm>
          <a:prstGeom prst="rect">
            <a:avLst/>
          </a:prstGeom>
          <a:solidFill>
            <a:srgbClr val="0000FF"/>
          </a:solidFill>
          <a:ln w="9525">
            <a:noFill/>
            <a:miter lim="800000"/>
            <a:headEnd/>
            <a:tailEnd/>
          </a:ln>
        </p:spPr>
        <p:txBody>
          <a:bodyPr wrap="square">
            <a:spAutoFit/>
          </a:bodyPr>
          <a:lstStyle/>
          <a:p>
            <a:pPr algn="ctr">
              <a:spcBef>
                <a:spcPct val="50000"/>
              </a:spcBef>
            </a:pPr>
            <a:r>
              <a:rPr lang="de-DE" sz="2800" b="1" dirty="0">
                <a:solidFill>
                  <a:schemeClr val="bg1"/>
                </a:solidFill>
              </a:rPr>
              <a:t>Applications – </a:t>
            </a:r>
            <a:r>
              <a:rPr lang="de-DE" sz="2800" b="1" dirty="0" smtClean="0">
                <a:solidFill>
                  <a:schemeClr val="bg1"/>
                </a:solidFill>
              </a:rPr>
              <a:t>physics</a:t>
            </a:r>
            <a:endParaRPr lang="de-DE" sz="2800" b="1" dirty="0">
              <a:solidFill>
                <a:schemeClr val="bg1"/>
              </a:solidFill>
            </a:endParaRPr>
          </a:p>
        </p:txBody>
      </p:sp>
    </p:spTree>
  </p:cSld>
  <p:clrMapOvr>
    <a:masterClrMapping/>
  </p:clrMapOvr>
  <p:transition xmlns:p14="http://schemas.microsoft.com/office/powerpoint/2010/main" advClick="0" advTm="5000"/>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4"/>
          <p:cNvSpPr>
            <a:spLocks noGrp="1"/>
          </p:cNvSpPr>
          <p:nvPr>
            <p:ph type="sldNum" sz="quarter" idx="4294967295"/>
          </p:nvPr>
        </p:nvSpPr>
        <p:spPr bwMode="auto">
          <a:xfrm>
            <a:off x="8196274" y="5929330"/>
            <a:ext cx="947726" cy="647680"/>
          </a:xfrm>
          <a:prstGeom prst="rect">
            <a:avLst/>
          </a:prstGeom>
          <a:noFill/>
          <a:ln>
            <a:miter lim="800000"/>
            <a:headEnd/>
            <a:tailEnd/>
          </a:ln>
        </p:spPr>
        <p:txBody>
          <a:bodyPr/>
          <a:lstStyle/>
          <a:p>
            <a:fld id="{799F0BCA-FFD9-4E57-A32F-03BBE7CD4CE8}" type="slidenum">
              <a:rPr lang="de-DE"/>
              <a:pPr/>
              <a:t>63</a:t>
            </a:fld>
            <a:endParaRPr lang="de-DE" dirty="0"/>
          </a:p>
        </p:txBody>
      </p:sp>
      <p:sp>
        <p:nvSpPr>
          <p:cNvPr id="61443" name="Text Box 2"/>
          <p:cNvSpPr txBox="1">
            <a:spLocks noChangeArrowheads="1"/>
          </p:cNvSpPr>
          <p:nvPr/>
        </p:nvSpPr>
        <p:spPr bwMode="auto">
          <a:xfrm>
            <a:off x="1042988" y="5661025"/>
            <a:ext cx="6669087" cy="581025"/>
          </a:xfrm>
          <a:prstGeom prst="rect">
            <a:avLst/>
          </a:prstGeom>
          <a:noFill/>
          <a:ln w="9525">
            <a:noFill/>
            <a:miter lim="800000"/>
            <a:headEnd/>
            <a:tailEnd/>
          </a:ln>
        </p:spPr>
        <p:txBody>
          <a:bodyPr>
            <a:spAutoFit/>
          </a:bodyPr>
          <a:lstStyle/>
          <a:p>
            <a:r>
              <a:rPr lang="de-DE" sz="1600">
                <a:latin typeface="Arial" pitchFamily="34" charset="0"/>
              </a:rPr>
              <a:t>Photonic Crystal membrane nano-cavity with </a:t>
            </a:r>
            <a:r>
              <a:rPr lang="de-DE" sz="1600">
                <a:latin typeface="Frutiger LT 45 Light"/>
              </a:rPr>
              <a:t>InAs quantum dot </a:t>
            </a:r>
          </a:p>
          <a:p>
            <a:r>
              <a:rPr lang="de-DE" sz="1600">
                <a:latin typeface="Frutiger LT 45 Light"/>
              </a:rPr>
              <a:t>as single photon source, </a:t>
            </a:r>
            <a:r>
              <a:rPr lang="de-DE" sz="1200">
                <a:latin typeface="Arial" pitchFamily="34" charset="0"/>
              </a:rPr>
              <a:t>Wen-Yen Chen, NCU, Taiwan</a:t>
            </a:r>
          </a:p>
        </p:txBody>
      </p:sp>
      <p:pic>
        <p:nvPicPr>
          <p:cNvPr id="61444" name="Picture 3" descr="SEM1"/>
          <p:cNvPicPr>
            <a:picLocks noGrp="1" noChangeAspect="1" noChangeArrowheads="1"/>
          </p:cNvPicPr>
          <p:nvPr>
            <p:ph sz="half" idx="2"/>
          </p:nvPr>
        </p:nvPicPr>
        <p:blipFill>
          <a:blip r:embed="rId3" cstate="print"/>
          <a:srcRect/>
          <a:stretch>
            <a:fillRect/>
          </a:stretch>
        </p:blipFill>
        <p:spPr bwMode="auto">
          <a:xfrm>
            <a:off x="1042988" y="1125538"/>
            <a:ext cx="7561262" cy="4359275"/>
          </a:xfrm>
          <a:noFill/>
          <a:ln>
            <a:miter lim="800000"/>
            <a:headEnd/>
            <a:tailEnd/>
          </a:ln>
        </p:spPr>
      </p:pic>
      <p:sp>
        <p:nvSpPr>
          <p:cNvPr id="61445" name="Text Box 4"/>
          <p:cNvSpPr txBox="1">
            <a:spLocks noChangeArrowheads="1"/>
          </p:cNvSpPr>
          <p:nvPr/>
        </p:nvSpPr>
        <p:spPr bwMode="auto">
          <a:xfrm>
            <a:off x="1142976" y="142852"/>
            <a:ext cx="7129462" cy="461665"/>
          </a:xfrm>
          <a:prstGeom prst="rect">
            <a:avLst/>
          </a:prstGeom>
          <a:solidFill>
            <a:srgbClr val="0000FF"/>
          </a:solidFill>
          <a:ln w="9525">
            <a:noFill/>
            <a:miter lim="800000"/>
            <a:headEnd/>
            <a:tailEnd/>
          </a:ln>
        </p:spPr>
        <p:txBody>
          <a:bodyPr wrap="square">
            <a:spAutoFit/>
          </a:bodyPr>
          <a:lstStyle/>
          <a:p>
            <a:pPr>
              <a:spcBef>
                <a:spcPct val="50000"/>
              </a:spcBef>
            </a:pPr>
            <a:r>
              <a:rPr lang="de-DE" sz="2400" b="1" dirty="0">
                <a:solidFill>
                  <a:schemeClr val="bg1"/>
                </a:solidFill>
              </a:rPr>
              <a:t>Applications – Optoelectronics / Optics</a:t>
            </a:r>
          </a:p>
        </p:txBody>
      </p:sp>
    </p:spTree>
  </p:cSld>
  <p:clrMapOvr>
    <a:masterClrMapping/>
  </p:clrMapOvr>
  <p:transition xmlns:p14="http://schemas.microsoft.com/office/powerpoint/2010/main" advClick="0" advTm="5000"/>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lide Number Placeholder 4"/>
          <p:cNvSpPr>
            <a:spLocks noGrp="1"/>
          </p:cNvSpPr>
          <p:nvPr>
            <p:ph type="sldNum" sz="quarter" idx="10"/>
          </p:nvPr>
        </p:nvSpPr>
        <p:spPr bwMode="auto">
          <a:xfrm>
            <a:off x="8339150" y="6215082"/>
            <a:ext cx="804850" cy="642918"/>
          </a:xfrm>
          <a:noFill/>
          <a:ln>
            <a:miter lim="800000"/>
            <a:headEnd/>
            <a:tailEnd/>
          </a:ln>
        </p:spPr>
        <p:txBody>
          <a:bodyPr vert="horz" wrap="square" lIns="91440" tIns="45720" rIns="91440" bIns="45720" numCol="1" anchor="t" anchorCtr="0" compatLnSpc="1">
            <a:prstTxWarp prst="textNoShape">
              <a:avLst/>
            </a:prstTxWarp>
          </a:bodyPr>
          <a:lstStyle/>
          <a:p>
            <a:fld id="{52CA6209-59A4-4A5A-9550-47EC6B98B654}" type="slidenum">
              <a:rPr lang="de-DE"/>
              <a:pPr/>
              <a:t>64</a:t>
            </a:fld>
            <a:endParaRPr lang="de-DE" dirty="0"/>
          </a:p>
        </p:txBody>
      </p:sp>
      <p:sp>
        <p:nvSpPr>
          <p:cNvPr id="4100" name="Rectangle 2"/>
          <p:cNvSpPr>
            <a:spLocks noGrp="1" noChangeArrowheads="1"/>
          </p:cNvSpPr>
          <p:nvPr>
            <p:ph type="body" sz="half" idx="1"/>
          </p:nvPr>
        </p:nvSpPr>
        <p:spPr bwMode="auto">
          <a:xfrm>
            <a:off x="971550" y="4652963"/>
            <a:ext cx="4392613" cy="576262"/>
          </a:xfrm>
          <a:noFill/>
          <a:ln>
            <a:miter lim="800000"/>
            <a:headEnd/>
            <a:tailEnd/>
          </a:ln>
        </p:spPr>
        <p:txBody>
          <a:bodyPr vert="horz" wrap="square" lIns="91440" tIns="45720" rIns="91440" bIns="45720" numCol="1" anchor="t" anchorCtr="0" compatLnSpc="1">
            <a:prstTxWarp prst="textNoShape">
              <a:avLst/>
            </a:prstTxWarp>
          </a:bodyPr>
          <a:lstStyle/>
          <a:p>
            <a:pPr>
              <a:lnSpc>
                <a:spcPct val="90000"/>
              </a:lnSpc>
            </a:pPr>
            <a:r>
              <a:rPr lang="de-DE" sz="1600" smtClean="0"/>
              <a:t>Metallic Air Bridge </a:t>
            </a:r>
          </a:p>
          <a:p>
            <a:pPr>
              <a:lnSpc>
                <a:spcPct val="90000"/>
              </a:lnSpc>
            </a:pPr>
            <a:r>
              <a:rPr lang="de-DE" sz="1200" smtClean="0"/>
              <a:t>Tatjana Borzenko et al., University of Würzburg, Germany</a:t>
            </a:r>
          </a:p>
        </p:txBody>
      </p:sp>
      <p:sp>
        <p:nvSpPr>
          <p:cNvPr id="4101" name="AutoShape 3"/>
          <p:cNvSpPr>
            <a:spLocks noChangeAspect="1" noChangeArrowheads="1" noTextEdit="1"/>
          </p:cNvSpPr>
          <p:nvPr/>
        </p:nvSpPr>
        <p:spPr bwMode="auto">
          <a:xfrm>
            <a:off x="5003800" y="836613"/>
            <a:ext cx="3554413" cy="5400675"/>
          </a:xfrm>
          <a:prstGeom prst="rect">
            <a:avLst/>
          </a:prstGeom>
          <a:noFill/>
          <a:ln w="9525">
            <a:noFill/>
            <a:miter lim="800000"/>
            <a:headEnd/>
            <a:tailEnd/>
          </a:ln>
        </p:spPr>
        <p:txBody>
          <a:bodyPr/>
          <a:lstStyle/>
          <a:p>
            <a:endParaRPr lang="pt-BR"/>
          </a:p>
        </p:txBody>
      </p:sp>
      <p:grpSp>
        <p:nvGrpSpPr>
          <p:cNvPr id="4102" name="Group 4"/>
          <p:cNvGrpSpPr>
            <a:grpSpLocks/>
          </p:cNvGrpSpPr>
          <p:nvPr/>
        </p:nvGrpSpPr>
        <p:grpSpPr bwMode="auto">
          <a:xfrm>
            <a:off x="5795963" y="4005263"/>
            <a:ext cx="2879725" cy="2232025"/>
            <a:chOff x="1882" y="754"/>
            <a:chExt cx="998" cy="816"/>
          </a:xfrm>
        </p:grpSpPr>
        <p:sp>
          <p:nvSpPr>
            <p:cNvPr id="4105" name="Rectangle 5"/>
            <p:cNvSpPr>
              <a:spLocks noChangeArrowheads="1"/>
            </p:cNvSpPr>
            <p:nvPr/>
          </p:nvSpPr>
          <p:spPr bwMode="auto">
            <a:xfrm>
              <a:off x="1882" y="754"/>
              <a:ext cx="998" cy="816"/>
            </a:xfrm>
            <a:prstGeom prst="rect">
              <a:avLst/>
            </a:prstGeom>
            <a:solidFill>
              <a:schemeClr val="tx1"/>
            </a:solidFill>
            <a:ln w="9525">
              <a:solidFill>
                <a:schemeClr val="tx1"/>
              </a:solidFill>
              <a:miter lim="800000"/>
              <a:headEnd/>
              <a:tailEnd/>
            </a:ln>
          </p:spPr>
          <p:txBody>
            <a:bodyPr wrap="none" anchor="ctr"/>
            <a:lstStyle/>
            <a:p>
              <a:endParaRPr lang="pt-BR"/>
            </a:p>
          </p:txBody>
        </p:sp>
        <p:pic>
          <p:nvPicPr>
            <p:cNvPr id="4106" name="Picture 6"/>
            <p:cNvPicPr>
              <a:picLocks noChangeAspect="1" noChangeArrowheads="1"/>
            </p:cNvPicPr>
            <p:nvPr/>
          </p:nvPicPr>
          <p:blipFill>
            <a:blip r:embed="rId4" cstate="print"/>
            <a:srcRect/>
            <a:stretch>
              <a:fillRect/>
            </a:stretch>
          </p:blipFill>
          <p:spPr bwMode="auto">
            <a:xfrm>
              <a:off x="1882" y="754"/>
              <a:ext cx="998" cy="811"/>
            </a:xfrm>
            <a:prstGeom prst="rect">
              <a:avLst/>
            </a:prstGeom>
            <a:noFill/>
            <a:ln w="9525">
              <a:noFill/>
              <a:miter lim="800000"/>
              <a:headEnd/>
              <a:tailEnd/>
            </a:ln>
          </p:spPr>
        </p:pic>
      </p:grpSp>
      <p:sp>
        <p:nvSpPr>
          <p:cNvPr id="4103" name="Text Box 7"/>
          <p:cNvSpPr txBox="1">
            <a:spLocks noGrp="1" noChangeArrowheads="1"/>
          </p:cNvSpPr>
          <p:nvPr>
            <p:ph type="title"/>
          </p:nvPr>
        </p:nvSpPr>
        <p:spPr bwMode="auto">
          <a:solidFill>
            <a:srgbClr val="0000FF"/>
          </a:solidFill>
          <a:ln>
            <a:miter lim="800000"/>
            <a:headEnd/>
            <a:tailEnd/>
          </a:ln>
        </p:spPr>
        <p:txBody>
          <a:bodyPr vert="horz" wrap="square" lIns="91440" tIns="45720" rIns="91440" bIns="45720" numCol="1" anchor="t" anchorCtr="0" compatLnSpc="1">
            <a:prstTxWarp prst="textNoShape">
              <a:avLst/>
            </a:prstTxWarp>
          </a:bodyPr>
          <a:lstStyle/>
          <a:p>
            <a:pPr>
              <a:spcBef>
                <a:spcPct val="50000"/>
              </a:spcBef>
            </a:pPr>
            <a:r>
              <a:rPr lang="de-DE" sz="2400" b="1" dirty="0" smtClean="0">
                <a:solidFill>
                  <a:schemeClr val="bg1"/>
                </a:solidFill>
                <a:latin typeface="Comic Sans MS" pitchFamily="66" charset="0"/>
              </a:rPr>
              <a:t>Applications – Mater. Science / Process technology</a:t>
            </a:r>
          </a:p>
        </p:txBody>
      </p:sp>
      <p:graphicFrame>
        <p:nvGraphicFramePr>
          <p:cNvPr id="4098" name="Object 2"/>
          <p:cNvGraphicFramePr>
            <a:graphicFrameLocks noGrp="1" noChangeAspect="1"/>
          </p:cNvGraphicFramePr>
          <p:nvPr>
            <p:ph sz="half" idx="2"/>
          </p:nvPr>
        </p:nvGraphicFramePr>
        <p:xfrm>
          <a:off x="971550" y="981075"/>
          <a:ext cx="4691063" cy="3514725"/>
        </p:xfrm>
        <a:graphic>
          <a:graphicData uri="http://schemas.openxmlformats.org/presentationml/2006/ole">
            <mc:AlternateContent xmlns:mc="http://schemas.openxmlformats.org/markup-compatibility/2006">
              <mc:Choice xmlns:v="urn:schemas-microsoft-com:vml" Requires="v">
                <p:oleObj spid="_x0000_s4100" name="Image" r:id="rId5" imgW="9155556" imgH="6857143" progId="">
                  <p:embed/>
                </p:oleObj>
              </mc:Choice>
              <mc:Fallback>
                <p:oleObj name="Image" r:id="rId5" imgW="9155556" imgH="6857143"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550" y="981075"/>
                        <a:ext cx="4691063" cy="351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4" name="Rectangle 9"/>
          <p:cNvSpPr>
            <a:spLocks noChangeArrowheads="1"/>
          </p:cNvSpPr>
          <p:nvPr/>
        </p:nvSpPr>
        <p:spPr bwMode="auto">
          <a:xfrm>
            <a:off x="5795963" y="2924175"/>
            <a:ext cx="3348037" cy="936625"/>
          </a:xfrm>
          <a:prstGeom prst="rect">
            <a:avLst/>
          </a:prstGeom>
          <a:noFill/>
          <a:ln w="9525">
            <a:noFill/>
            <a:miter lim="800000"/>
            <a:headEnd/>
            <a:tailEnd/>
          </a:ln>
        </p:spPr>
        <p:txBody>
          <a:bodyPr/>
          <a:lstStyle/>
          <a:p>
            <a:pPr marL="381000" indent="-381000">
              <a:lnSpc>
                <a:spcPct val="90000"/>
              </a:lnSpc>
              <a:spcBef>
                <a:spcPct val="20000"/>
              </a:spcBef>
              <a:buFont typeface="Times" pitchFamily="18" charset="0"/>
              <a:buNone/>
            </a:pPr>
            <a:r>
              <a:rPr lang="de-DE" sz="1600">
                <a:latin typeface="Arial" pitchFamily="34" charset="0"/>
              </a:rPr>
              <a:t>Air bridge fabrication offshoot </a:t>
            </a:r>
          </a:p>
          <a:p>
            <a:pPr marL="381000" indent="-381000">
              <a:lnSpc>
                <a:spcPct val="90000"/>
              </a:lnSpc>
              <a:spcBef>
                <a:spcPct val="20000"/>
              </a:spcBef>
              <a:buFont typeface="Times" pitchFamily="18" charset="0"/>
              <a:buNone/>
            </a:pPr>
            <a:r>
              <a:rPr lang="de-DE" sz="1600">
                <a:latin typeface="Arial" pitchFamily="34" charset="0"/>
              </a:rPr>
              <a:t>„fruit on a table“</a:t>
            </a:r>
          </a:p>
          <a:p>
            <a:pPr marL="381000" indent="-381000">
              <a:lnSpc>
                <a:spcPct val="90000"/>
              </a:lnSpc>
              <a:spcBef>
                <a:spcPct val="20000"/>
              </a:spcBef>
              <a:buFont typeface="Times" pitchFamily="18" charset="0"/>
              <a:buNone/>
            </a:pPr>
            <a:r>
              <a:rPr lang="de-DE" sz="1200">
                <a:latin typeface="Arial" pitchFamily="34" charset="0"/>
              </a:rPr>
              <a:t>Tatjana Borzenko et al., </a:t>
            </a:r>
          </a:p>
          <a:p>
            <a:pPr marL="381000" indent="-381000">
              <a:lnSpc>
                <a:spcPct val="90000"/>
              </a:lnSpc>
              <a:spcBef>
                <a:spcPct val="20000"/>
              </a:spcBef>
              <a:buFont typeface="Times" pitchFamily="18" charset="0"/>
              <a:buNone/>
            </a:pPr>
            <a:r>
              <a:rPr lang="de-DE" sz="1200">
                <a:latin typeface="Arial" pitchFamily="34" charset="0"/>
              </a:rPr>
              <a:t>University of Würzburg, Germany</a:t>
            </a:r>
          </a:p>
        </p:txBody>
      </p:sp>
    </p:spTree>
  </p:cSld>
  <p:clrMapOvr>
    <a:masterClrMapping/>
  </p:clrMapOvr>
  <p:transition xmlns:p14="http://schemas.microsoft.com/office/powerpoint/2010/main" advClick="0" advTm="5000"/>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1"/>
          <p:cNvSpPr>
            <a:spLocks noGrp="1"/>
          </p:cNvSpPr>
          <p:nvPr>
            <p:ph type="sldNum" sz="quarter" idx="4294967295"/>
          </p:nvPr>
        </p:nvSpPr>
        <p:spPr bwMode="auto">
          <a:xfrm>
            <a:off x="8310538" y="6143644"/>
            <a:ext cx="833462" cy="428604"/>
          </a:xfrm>
          <a:prstGeom prst="rect">
            <a:avLst/>
          </a:prstGeom>
          <a:noFill/>
          <a:ln>
            <a:miter lim="800000"/>
            <a:headEnd/>
            <a:tailEnd/>
          </a:ln>
        </p:spPr>
        <p:txBody>
          <a:bodyPr/>
          <a:lstStyle/>
          <a:p>
            <a:fld id="{5982F395-4AE3-4CA1-9881-161416C7FD14}" type="slidenum">
              <a:rPr lang="de-DE"/>
              <a:pPr/>
              <a:t>65</a:t>
            </a:fld>
            <a:endParaRPr lang="de-DE" dirty="0"/>
          </a:p>
        </p:txBody>
      </p:sp>
      <p:pic>
        <p:nvPicPr>
          <p:cNvPr id="67587" name="Picture 2" descr="Fig2"/>
          <p:cNvPicPr>
            <a:picLocks noChangeAspect="1" noChangeArrowheads="1"/>
          </p:cNvPicPr>
          <p:nvPr/>
        </p:nvPicPr>
        <p:blipFill>
          <a:blip r:embed="rId2" cstate="print"/>
          <a:srcRect/>
          <a:stretch>
            <a:fillRect/>
          </a:stretch>
        </p:blipFill>
        <p:spPr bwMode="auto">
          <a:xfrm>
            <a:off x="4808538" y="1082675"/>
            <a:ext cx="3217862" cy="2344738"/>
          </a:xfrm>
          <a:prstGeom prst="rect">
            <a:avLst/>
          </a:prstGeom>
          <a:noFill/>
          <a:ln w="9525">
            <a:noFill/>
            <a:miter lim="800000"/>
            <a:headEnd/>
            <a:tailEnd/>
          </a:ln>
        </p:spPr>
      </p:pic>
      <p:pic>
        <p:nvPicPr>
          <p:cNvPr id="67588" name="Picture 3" descr="0803_023"/>
          <p:cNvPicPr>
            <a:picLocks noChangeAspect="1" noChangeArrowheads="1"/>
          </p:cNvPicPr>
          <p:nvPr/>
        </p:nvPicPr>
        <p:blipFill>
          <a:blip r:embed="rId3" cstate="print"/>
          <a:srcRect/>
          <a:stretch>
            <a:fillRect/>
          </a:stretch>
        </p:blipFill>
        <p:spPr bwMode="auto">
          <a:xfrm>
            <a:off x="1343025" y="3519488"/>
            <a:ext cx="3205163" cy="2335212"/>
          </a:xfrm>
          <a:prstGeom prst="rect">
            <a:avLst/>
          </a:prstGeom>
          <a:noFill/>
          <a:ln w="9525">
            <a:noFill/>
            <a:miter lim="800000"/>
            <a:headEnd/>
            <a:tailEnd/>
          </a:ln>
        </p:spPr>
      </p:pic>
      <p:pic>
        <p:nvPicPr>
          <p:cNvPr id="67589" name="Picture 4" descr="2605_012"/>
          <p:cNvPicPr>
            <a:picLocks noChangeAspect="1" noChangeArrowheads="1"/>
          </p:cNvPicPr>
          <p:nvPr/>
        </p:nvPicPr>
        <p:blipFill>
          <a:blip r:embed="rId4" cstate="print"/>
          <a:srcRect/>
          <a:stretch>
            <a:fillRect/>
          </a:stretch>
        </p:blipFill>
        <p:spPr bwMode="auto">
          <a:xfrm>
            <a:off x="1343025" y="1076325"/>
            <a:ext cx="3228975" cy="2352675"/>
          </a:xfrm>
          <a:prstGeom prst="rect">
            <a:avLst/>
          </a:prstGeom>
          <a:noFill/>
          <a:ln w="9525">
            <a:noFill/>
            <a:miter lim="800000"/>
            <a:headEnd/>
            <a:tailEnd/>
          </a:ln>
        </p:spPr>
      </p:pic>
      <p:pic>
        <p:nvPicPr>
          <p:cNvPr id="67590" name="Picture 5" descr="aegypten2"/>
          <p:cNvPicPr>
            <a:picLocks noChangeAspect="1" noChangeArrowheads="1"/>
          </p:cNvPicPr>
          <p:nvPr/>
        </p:nvPicPr>
        <p:blipFill>
          <a:blip r:embed="rId5" cstate="print"/>
          <a:srcRect t="10800"/>
          <a:stretch>
            <a:fillRect/>
          </a:stretch>
        </p:blipFill>
        <p:spPr bwMode="auto">
          <a:xfrm>
            <a:off x="4829175" y="3521075"/>
            <a:ext cx="3568700" cy="2319338"/>
          </a:xfrm>
          <a:prstGeom prst="rect">
            <a:avLst/>
          </a:prstGeom>
          <a:noFill/>
          <a:ln w="19050">
            <a:solidFill>
              <a:srgbClr val="000000"/>
            </a:solidFill>
            <a:miter lim="800000"/>
            <a:headEnd/>
            <a:tailEnd/>
          </a:ln>
        </p:spPr>
      </p:pic>
      <p:sp>
        <p:nvSpPr>
          <p:cNvPr id="67591" name="Rectangle 6"/>
          <p:cNvSpPr>
            <a:spLocks noChangeArrowheads="1"/>
          </p:cNvSpPr>
          <p:nvPr/>
        </p:nvSpPr>
        <p:spPr bwMode="auto">
          <a:xfrm>
            <a:off x="1331913" y="5876925"/>
            <a:ext cx="5883275" cy="533400"/>
          </a:xfrm>
          <a:prstGeom prst="rect">
            <a:avLst/>
          </a:prstGeom>
          <a:noFill/>
          <a:ln w="12700">
            <a:noFill/>
            <a:miter lim="800000"/>
            <a:headEnd/>
            <a:tailEnd/>
          </a:ln>
        </p:spPr>
        <p:txBody>
          <a:bodyPr lIns="84138" tIns="42862" rIns="84138" bIns="42862" anchor="ctr"/>
          <a:lstStyle/>
          <a:p>
            <a:r>
              <a:rPr lang="en-US" sz="1600">
                <a:solidFill>
                  <a:schemeClr val="tx2"/>
                </a:solidFill>
                <a:latin typeface="Arial" pitchFamily="34" charset="0"/>
              </a:rPr>
              <a:t>Replication of structures etched in Si, </a:t>
            </a:r>
            <a:r>
              <a:rPr lang="en-US" sz="1200">
                <a:solidFill>
                  <a:schemeClr val="tx2"/>
                </a:solidFill>
                <a:latin typeface="Arial" pitchFamily="34" charset="0"/>
              </a:rPr>
              <a:t>K. Otte, IOM Leipzig, Germany</a:t>
            </a:r>
          </a:p>
        </p:txBody>
      </p:sp>
      <p:sp>
        <p:nvSpPr>
          <p:cNvPr id="67592" name="Text Box 7"/>
          <p:cNvSpPr txBox="1">
            <a:spLocks noChangeArrowheads="1"/>
          </p:cNvSpPr>
          <p:nvPr/>
        </p:nvSpPr>
        <p:spPr bwMode="auto">
          <a:xfrm>
            <a:off x="971550" y="188913"/>
            <a:ext cx="7921625" cy="457200"/>
          </a:xfrm>
          <a:prstGeom prst="rect">
            <a:avLst/>
          </a:prstGeom>
          <a:noFill/>
          <a:ln w="9525">
            <a:noFill/>
            <a:miter lim="800000"/>
            <a:headEnd/>
            <a:tailEnd/>
          </a:ln>
        </p:spPr>
        <p:txBody>
          <a:bodyPr>
            <a:spAutoFit/>
          </a:bodyPr>
          <a:lstStyle/>
          <a:p>
            <a:pPr>
              <a:spcBef>
                <a:spcPct val="50000"/>
              </a:spcBef>
            </a:pPr>
            <a:r>
              <a:rPr lang="de-DE" b="1" dirty="0">
                <a:latin typeface="Arial" pitchFamily="34" charset="0"/>
              </a:rPr>
              <a:t>Applications – Mater. Science / Process technology</a:t>
            </a:r>
          </a:p>
        </p:txBody>
      </p:sp>
      <p:sp>
        <p:nvSpPr>
          <p:cNvPr id="9" name="Text Box 7"/>
          <p:cNvSpPr txBox="1">
            <a:spLocks noChangeArrowheads="1"/>
          </p:cNvSpPr>
          <p:nvPr/>
        </p:nvSpPr>
        <p:spPr bwMode="auto">
          <a:xfrm>
            <a:off x="900113" y="152400"/>
            <a:ext cx="7848600" cy="519113"/>
          </a:xfrm>
          <a:prstGeom prst="rect">
            <a:avLst/>
          </a:prstGeom>
          <a:solidFill>
            <a:srgbClr val="0000FF"/>
          </a:solidFill>
          <a:ln>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de-DE" sz="2400" b="1" i="0" u="none" strike="noStrike" kern="0" cap="none" spc="0" normalizeH="0" baseline="0" noProof="0" smtClean="0">
                <a:ln>
                  <a:noFill/>
                </a:ln>
                <a:solidFill>
                  <a:schemeClr val="bg1"/>
                </a:solidFill>
                <a:effectLst/>
                <a:uLnTx/>
                <a:uFillTx/>
                <a:latin typeface="Comic Sans MS" pitchFamily="66" charset="0"/>
                <a:ea typeface="+mj-ea"/>
                <a:cs typeface="+mj-cs"/>
              </a:rPr>
              <a:t>Applications – Mater. Science / Process technology</a:t>
            </a:r>
            <a:endParaRPr kumimoji="0" lang="de-DE" sz="2400" b="1" i="0" u="none" strike="noStrike" kern="0" cap="none" spc="0" normalizeH="0" baseline="0" noProof="0" dirty="0" smtClean="0">
              <a:ln>
                <a:noFill/>
              </a:ln>
              <a:solidFill>
                <a:schemeClr val="bg1"/>
              </a:solidFill>
              <a:effectLst/>
              <a:uLnTx/>
              <a:uFillTx/>
              <a:latin typeface="Comic Sans MS" pitchFamily="66" charset="0"/>
              <a:ea typeface="+mj-ea"/>
              <a:cs typeface="+mj-cs"/>
            </a:endParaRPr>
          </a:p>
        </p:txBody>
      </p:sp>
    </p:spTree>
  </p:cSld>
  <p:clrMapOvr>
    <a:masterClrMapping/>
  </p:clrMapOvr>
  <p:transition xmlns:p14="http://schemas.microsoft.com/office/powerpoint/2010/main" advClick="0" advTm="5000"/>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3"/>
          <p:cNvSpPr>
            <a:spLocks noGrp="1"/>
          </p:cNvSpPr>
          <p:nvPr>
            <p:ph type="sldNum" sz="quarter" idx="4294967295"/>
          </p:nvPr>
        </p:nvSpPr>
        <p:spPr bwMode="auto">
          <a:xfrm>
            <a:off x="1981200" y="6477000"/>
            <a:ext cx="1905000" cy="457200"/>
          </a:xfrm>
          <a:prstGeom prst="rect">
            <a:avLst/>
          </a:prstGeom>
          <a:noFill/>
          <a:ln>
            <a:miter lim="800000"/>
            <a:headEnd/>
            <a:tailEnd/>
          </a:ln>
        </p:spPr>
        <p:txBody>
          <a:bodyPr/>
          <a:lstStyle/>
          <a:p>
            <a:fld id="{80F0C637-A596-4517-80BA-509E281ED647}" type="slidenum">
              <a:rPr lang="de-DE"/>
              <a:pPr/>
              <a:t>66</a:t>
            </a:fld>
            <a:endParaRPr lang="de-DE"/>
          </a:p>
        </p:txBody>
      </p:sp>
      <p:sp>
        <p:nvSpPr>
          <p:cNvPr id="75779" name="Rectangle 2"/>
          <p:cNvSpPr>
            <a:spLocks noChangeArrowheads="1"/>
          </p:cNvSpPr>
          <p:nvPr/>
        </p:nvSpPr>
        <p:spPr bwMode="auto">
          <a:xfrm>
            <a:off x="1835150" y="1125538"/>
            <a:ext cx="1692275" cy="822325"/>
          </a:xfrm>
          <a:prstGeom prst="rect">
            <a:avLst/>
          </a:prstGeom>
          <a:noFill/>
          <a:ln w="9525">
            <a:noFill/>
            <a:miter lim="800000"/>
            <a:headEnd/>
            <a:tailEnd/>
          </a:ln>
        </p:spPr>
        <p:txBody>
          <a:bodyPr wrap="none">
            <a:spAutoFit/>
          </a:bodyPr>
          <a:lstStyle/>
          <a:p>
            <a:r>
              <a:rPr lang="en-US" b="1">
                <a:solidFill>
                  <a:schemeClr val="bg1"/>
                </a:solidFill>
                <a:latin typeface="Arial" pitchFamily="34" charset="0"/>
              </a:rPr>
              <a:t>Exposure</a:t>
            </a:r>
          </a:p>
          <a:p>
            <a:r>
              <a:rPr lang="en-US" b="1">
                <a:solidFill>
                  <a:schemeClr val="bg1"/>
                </a:solidFill>
                <a:latin typeface="Arial" pitchFamily="34" charset="0"/>
              </a:rPr>
              <a:t>at 10 keV !</a:t>
            </a:r>
          </a:p>
        </p:txBody>
      </p:sp>
      <p:sp>
        <p:nvSpPr>
          <p:cNvPr id="75781" name="Text Box 4"/>
          <p:cNvSpPr txBox="1">
            <a:spLocks noChangeArrowheads="1"/>
          </p:cNvSpPr>
          <p:nvPr/>
        </p:nvSpPr>
        <p:spPr bwMode="auto">
          <a:xfrm>
            <a:off x="1331913" y="5949950"/>
            <a:ext cx="7056437" cy="396875"/>
          </a:xfrm>
          <a:prstGeom prst="rect">
            <a:avLst/>
          </a:prstGeom>
          <a:noFill/>
          <a:ln w="9525">
            <a:noFill/>
            <a:miter lim="800000"/>
            <a:headEnd/>
            <a:tailEnd/>
          </a:ln>
        </p:spPr>
        <p:txBody>
          <a:bodyPr>
            <a:spAutoFit/>
          </a:bodyPr>
          <a:lstStyle/>
          <a:p>
            <a:r>
              <a:rPr lang="de-DE" sz="1600">
                <a:latin typeface="Arial" pitchFamily="34" charset="0"/>
              </a:rPr>
              <a:t>6nm lines exposed in HSQ resist at 10 keV only,</a:t>
            </a:r>
            <a:r>
              <a:rPr lang="de-DE" sz="2000">
                <a:latin typeface="Arial" pitchFamily="34" charset="0"/>
              </a:rPr>
              <a:t> </a:t>
            </a:r>
            <a:r>
              <a:rPr lang="de-DE" sz="1200">
                <a:latin typeface="Arial" pitchFamily="34" charset="0"/>
              </a:rPr>
              <a:t>D. Lucas,</a:t>
            </a:r>
            <a:r>
              <a:rPr lang="de-DE" sz="2000">
                <a:latin typeface="Arial" pitchFamily="34" charset="0"/>
              </a:rPr>
              <a:t> </a:t>
            </a:r>
            <a:r>
              <a:rPr lang="de-DE" sz="1200">
                <a:latin typeface="Arial" pitchFamily="34" charset="0"/>
              </a:rPr>
              <a:t>Raith inhouse</a:t>
            </a:r>
          </a:p>
        </p:txBody>
      </p:sp>
      <p:pic>
        <p:nvPicPr>
          <p:cNvPr id="75782" name="Picture 5" descr="5"/>
          <p:cNvPicPr>
            <a:picLocks noGrp="1" noChangeAspect="1" noChangeArrowheads="1"/>
          </p:cNvPicPr>
          <p:nvPr>
            <p:ph idx="1"/>
          </p:nvPr>
        </p:nvPicPr>
        <p:blipFill>
          <a:blip r:embed="rId2" cstate="print"/>
          <a:srcRect/>
          <a:stretch>
            <a:fillRect/>
          </a:stretch>
        </p:blipFill>
        <p:spPr bwMode="auto">
          <a:xfrm>
            <a:off x="1187450" y="981075"/>
            <a:ext cx="6553200" cy="4914900"/>
          </a:xfrm>
          <a:noFill/>
          <a:ln>
            <a:miter lim="800000"/>
            <a:headEnd/>
            <a:tailEnd/>
          </a:ln>
        </p:spPr>
      </p:pic>
      <p:sp>
        <p:nvSpPr>
          <p:cNvPr id="75783" name="Rectangle 6"/>
          <p:cNvSpPr>
            <a:spLocks noChangeArrowheads="1"/>
          </p:cNvSpPr>
          <p:nvPr/>
        </p:nvSpPr>
        <p:spPr bwMode="auto">
          <a:xfrm>
            <a:off x="2195513" y="1125538"/>
            <a:ext cx="1692275" cy="822325"/>
          </a:xfrm>
          <a:prstGeom prst="rect">
            <a:avLst/>
          </a:prstGeom>
          <a:noFill/>
          <a:ln w="9525">
            <a:noFill/>
            <a:miter lim="800000"/>
            <a:headEnd/>
            <a:tailEnd/>
          </a:ln>
        </p:spPr>
        <p:txBody>
          <a:bodyPr wrap="none">
            <a:spAutoFit/>
          </a:bodyPr>
          <a:lstStyle/>
          <a:p>
            <a:r>
              <a:rPr lang="en-US" b="1">
                <a:solidFill>
                  <a:schemeClr val="bg1"/>
                </a:solidFill>
                <a:latin typeface="Arial" pitchFamily="34" charset="0"/>
              </a:rPr>
              <a:t>Exposure</a:t>
            </a:r>
          </a:p>
          <a:p>
            <a:r>
              <a:rPr lang="en-US" b="1">
                <a:solidFill>
                  <a:schemeClr val="bg1"/>
                </a:solidFill>
                <a:latin typeface="Arial" pitchFamily="34" charset="0"/>
              </a:rPr>
              <a:t>at 10 keV !</a:t>
            </a:r>
          </a:p>
        </p:txBody>
      </p:sp>
      <p:sp>
        <p:nvSpPr>
          <p:cNvPr id="75784" name="Line 7"/>
          <p:cNvSpPr>
            <a:spLocks noChangeShapeType="1"/>
          </p:cNvSpPr>
          <p:nvPr/>
        </p:nvSpPr>
        <p:spPr bwMode="auto">
          <a:xfrm>
            <a:off x="4284663" y="2492375"/>
            <a:ext cx="0" cy="1008063"/>
          </a:xfrm>
          <a:prstGeom prst="line">
            <a:avLst/>
          </a:prstGeom>
          <a:noFill/>
          <a:ln w="76200">
            <a:solidFill>
              <a:srgbClr val="FF3300"/>
            </a:solidFill>
            <a:round/>
            <a:headEnd/>
            <a:tailEnd type="triangle" w="med" len="med"/>
          </a:ln>
        </p:spPr>
        <p:txBody>
          <a:bodyPr lIns="90000" tIns="46800" rIns="90000" bIns="46800"/>
          <a:lstStyle/>
          <a:p>
            <a:endParaRPr lang="pt-BR"/>
          </a:p>
        </p:txBody>
      </p:sp>
      <p:sp>
        <p:nvSpPr>
          <p:cNvPr id="75785" name="Line 8"/>
          <p:cNvSpPr>
            <a:spLocks noChangeShapeType="1"/>
          </p:cNvSpPr>
          <p:nvPr/>
        </p:nvSpPr>
        <p:spPr bwMode="auto">
          <a:xfrm>
            <a:off x="4284663" y="3573463"/>
            <a:ext cx="0" cy="941387"/>
          </a:xfrm>
          <a:prstGeom prst="line">
            <a:avLst/>
          </a:prstGeom>
          <a:noFill/>
          <a:ln w="76200">
            <a:solidFill>
              <a:srgbClr val="FF3300"/>
            </a:solidFill>
            <a:round/>
            <a:headEnd type="triangle" w="med" len="med"/>
            <a:tailEnd/>
          </a:ln>
        </p:spPr>
        <p:txBody>
          <a:bodyPr lIns="90000" tIns="46800" rIns="90000" bIns="46800"/>
          <a:lstStyle/>
          <a:p>
            <a:endParaRPr lang="pt-BR"/>
          </a:p>
        </p:txBody>
      </p:sp>
      <p:sp>
        <p:nvSpPr>
          <p:cNvPr id="75786" name="Text Box 9"/>
          <p:cNvSpPr txBox="1">
            <a:spLocks noChangeArrowheads="1"/>
          </p:cNvSpPr>
          <p:nvPr/>
        </p:nvSpPr>
        <p:spPr bwMode="auto">
          <a:xfrm>
            <a:off x="4338638" y="2798763"/>
            <a:ext cx="1366837" cy="701675"/>
          </a:xfrm>
          <a:prstGeom prst="rect">
            <a:avLst/>
          </a:prstGeom>
          <a:noFill/>
          <a:ln w="9525">
            <a:noFill/>
            <a:miter lim="800000"/>
            <a:headEnd/>
            <a:tailEnd/>
          </a:ln>
        </p:spPr>
        <p:txBody>
          <a:bodyPr wrap="none" lIns="90000" tIns="46800" rIns="90000" bIns="46800">
            <a:spAutoFit/>
          </a:bodyPr>
          <a:lstStyle/>
          <a:p>
            <a:r>
              <a:rPr lang="de-DE" sz="4000" b="1">
                <a:solidFill>
                  <a:schemeClr val="bg1"/>
                </a:solidFill>
                <a:latin typeface="Arial" pitchFamily="34" charset="0"/>
              </a:rPr>
              <a:t>6 nm</a:t>
            </a:r>
          </a:p>
        </p:txBody>
      </p:sp>
      <p:sp>
        <p:nvSpPr>
          <p:cNvPr id="11" name="Text Box 6"/>
          <p:cNvSpPr txBox="1">
            <a:spLocks noChangeArrowheads="1"/>
          </p:cNvSpPr>
          <p:nvPr/>
        </p:nvSpPr>
        <p:spPr bwMode="auto">
          <a:xfrm>
            <a:off x="857224" y="71438"/>
            <a:ext cx="7561263" cy="642918"/>
          </a:xfrm>
          <a:prstGeom prst="rect">
            <a:avLst/>
          </a:prstGeom>
          <a:solidFill>
            <a:srgbClr val="0000FF"/>
          </a:solidFill>
          <a:ln w="9525">
            <a:noFill/>
            <a:miter lim="800000"/>
            <a:headEnd/>
            <a:tailEnd/>
          </a:ln>
        </p:spPr>
        <p:txBody>
          <a:bodyPr anchor="ctr"/>
          <a:lstStyle/>
          <a:p>
            <a:pPr algn="ctr">
              <a:spcBef>
                <a:spcPct val="50000"/>
              </a:spcBef>
            </a:pPr>
            <a:r>
              <a:rPr lang="de-DE" sz="2400" b="1" dirty="0">
                <a:solidFill>
                  <a:schemeClr val="bg1"/>
                </a:solidFill>
              </a:rPr>
              <a:t>Applications – Ultra High Resolution Lithography</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1"/>
          <p:cNvSpPr>
            <a:spLocks noGrp="1"/>
          </p:cNvSpPr>
          <p:nvPr>
            <p:ph type="sldNum" sz="quarter" idx="4294967295"/>
          </p:nvPr>
        </p:nvSpPr>
        <p:spPr bwMode="auto">
          <a:xfrm>
            <a:off x="1981200" y="6477000"/>
            <a:ext cx="1905000" cy="457200"/>
          </a:xfrm>
          <a:prstGeom prst="rect">
            <a:avLst/>
          </a:prstGeom>
          <a:noFill/>
          <a:ln>
            <a:miter lim="800000"/>
            <a:headEnd/>
            <a:tailEnd/>
          </a:ln>
        </p:spPr>
        <p:txBody>
          <a:bodyPr/>
          <a:lstStyle/>
          <a:p>
            <a:fld id="{0995105E-BDB6-4F23-A9E9-B72916D57E82}" type="slidenum">
              <a:rPr lang="de-DE"/>
              <a:pPr/>
              <a:t>67</a:t>
            </a:fld>
            <a:endParaRPr lang="de-DE"/>
          </a:p>
        </p:txBody>
      </p:sp>
      <p:sp>
        <p:nvSpPr>
          <p:cNvPr id="78851" name="Text Box 2"/>
          <p:cNvSpPr txBox="1">
            <a:spLocks noChangeArrowheads="1"/>
          </p:cNvSpPr>
          <p:nvPr/>
        </p:nvSpPr>
        <p:spPr bwMode="auto">
          <a:xfrm>
            <a:off x="1042988" y="5013325"/>
            <a:ext cx="2971800" cy="519113"/>
          </a:xfrm>
          <a:prstGeom prst="rect">
            <a:avLst/>
          </a:prstGeom>
          <a:noFill/>
          <a:ln w="9525">
            <a:noFill/>
            <a:miter lim="800000"/>
            <a:headEnd/>
            <a:tailEnd/>
          </a:ln>
        </p:spPr>
        <p:txBody>
          <a:bodyPr>
            <a:spAutoFit/>
          </a:bodyPr>
          <a:lstStyle/>
          <a:p>
            <a:pPr>
              <a:spcBef>
                <a:spcPct val="30000"/>
              </a:spcBef>
            </a:pPr>
            <a:r>
              <a:rPr lang="en-US" sz="1600">
                <a:latin typeface="Arial" pitchFamily="34" charset="0"/>
              </a:rPr>
              <a:t>Pyramid Retro Reflectors</a:t>
            </a:r>
            <a:br>
              <a:rPr lang="en-US" sz="1600">
                <a:latin typeface="Arial" pitchFamily="34" charset="0"/>
              </a:rPr>
            </a:br>
            <a:r>
              <a:rPr lang="en-US" sz="1200">
                <a:latin typeface="Arial" pitchFamily="34" charset="0"/>
              </a:rPr>
              <a:t>T. Dillon, University Delaware, USA</a:t>
            </a:r>
          </a:p>
        </p:txBody>
      </p:sp>
      <p:sp>
        <p:nvSpPr>
          <p:cNvPr id="78852" name="Text Box 3"/>
          <p:cNvSpPr txBox="1">
            <a:spLocks noChangeArrowheads="1"/>
          </p:cNvSpPr>
          <p:nvPr/>
        </p:nvSpPr>
        <p:spPr bwMode="auto">
          <a:xfrm>
            <a:off x="1187450" y="188913"/>
            <a:ext cx="7561263" cy="519112"/>
          </a:xfrm>
          <a:prstGeom prst="rect">
            <a:avLst/>
          </a:prstGeom>
          <a:noFill/>
          <a:ln w="9525">
            <a:noFill/>
            <a:miter lim="800000"/>
            <a:headEnd/>
            <a:tailEnd/>
          </a:ln>
        </p:spPr>
        <p:txBody>
          <a:bodyPr anchor="ctr"/>
          <a:lstStyle/>
          <a:p>
            <a:pPr>
              <a:spcBef>
                <a:spcPct val="50000"/>
              </a:spcBef>
            </a:pPr>
            <a:r>
              <a:rPr lang="de-DE" b="1" dirty="0">
                <a:solidFill>
                  <a:schemeClr val="tx2"/>
                </a:solidFill>
                <a:latin typeface="Arial" pitchFamily="34" charset="0"/>
              </a:rPr>
              <a:t>Applications – 3D Lithography</a:t>
            </a:r>
          </a:p>
        </p:txBody>
      </p:sp>
      <p:pic>
        <p:nvPicPr>
          <p:cNvPr id="78853" name="Picture 4" descr="dillon_nanotech2004_Seite_32_Bild_0001"/>
          <p:cNvPicPr>
            <a:picLocks noChangeAspect="1" noChangeArrowheads="1"/>
          </p:cNvPicPr>
          <p:nvPr/>
        </p:nvPicPr>
        <p:blipFill>
          <a:blip r:embed="rId2" cstate="print"/>
          <a:srcRect/>
          <a:stretch>
            <a:fillRect/>
          </a:stretch>
        </p:blipFill>
        <p:spPr bwMode="auto">
          <a:xfrm>
            <a:off x="971550" y="1412875"/>
            <a:ext cx="4321175" cy="2924175"/>
          </a:xfrm>
          <a:prstGeom prst="rect">
            <a:avLst/>
          </a:prstGeom>
          <a:noFill/>
          <a:ln w="9525">
            <a:noFill/>
            <a:miter lim="800000"/>
            <a:headEnd/>
            <a:tailEnd/>
          </a:ln>
        </p:spPr>
      </p:pic>
      <p:pic>
        <p:nvPicPr>
          <p:cNvPr id="78854" name="Picture 5" descr="dillon_nanotech2004_Seite_32_Bild_0002"/>
          <p:cNvPicPr>
            <a:picLocks noChangeAspect="1" noChangeArrowheads="1"/>
          </p:cNvPicPr>
          <p:nvPr/>
        </p:nvPicPr>
        <p:blipFill>
          <a:blip r:embed="rId3" cstate="print"/>
          <a:srcRect/>
          <a:stretch>
            <a:fillRect/>
          </a:stretch>
        </p:blipFill>
        <p:spPr bwMode="auto">
          <a:xfrm>
            <a:off x="5435600" y="3789363"/>
            <a:ext cx="3384550" cy="2295525"/>
          </a:xfrm>
          <a:prstGeom prst="rect">
            <a:avLst/>
          </a:prstGeom>
          <a:noFill/>
          <a:ln w="9525">
            <a:noFill/>
            <a:miter lim="800000"/>
            <a:headEnd/>
            <a:tailEnd/>
          </a:ln>
        </p:spPr>
      </p:pic>
      <p:sp>
        <p:nvSpPr>
          <p:cNvPr id="7" name="Text Box 9"/>
          <p:cNvSpPr txBox="1">
            <a:spLocks noChangeArrowheads="1"/>
          </p:cNvSpPr>
          <p:nvPr/>
        </p:nvSpPr>
        <p:spPr bwMode="auto">
          <a:xfrm>
            <a:off x="928662" y="142852"/>
            <a:ext cx="7561263" cy="519112"/>
          </a:xfrm>
          <a:prstGeom prst="rect">
            <a:avLst/>
          </a:prstGeom>
          <a:solidFill>
            <a:srgbClr val="0000FF"/>
          </a:solidFill>
          <a:ln w="9525">
            <a:noFill/>
            <a:miter lim="800000"/>
            <a:headEnd/>
            <a:tailEnd/>
          </a:ln>
        </p:spPr>
        <p:txBody>
          <a:bodyPr anchor="ctr"/>
          <a:lstStyle/>
          <a:p>
            <a:pPr algn="ctr">
              <a:spcBef>
                <a:spcPct val="50000"/>
              </a:spcBef>
            </a:pPr>
            <a:r>
              <a:rPr lang="de-DE" sz="2800" b="1" dirty="0">
                <a:solidFill>
                  <a:schemeClr val="bg1"/>
                </a:solidFill>
              </a:rPr>
              <a:t>Applications – 3D Lithography</a:t>
            </a:r>
          </a:p>
        </p:txBody>
      </p:sp>
    </p:spTree>
  </p:cSld>
  <p:clrMapOvr>
    <a:masterClrMapping/>
  </p:clrMapOvr>
  <p:transition xmlns:p14="http://schemas.microsoft.com/office/powerpoint/2010/main" advClick="0" advTm="5000"/>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1"/>
          <p:cNvSpPr>
            <a:spLocks noGrp="1"/>
          </p:cNvSpPr>
          <p:nvPr>
            <p:ph type="sldNum" sz="quarter" idx="4294967295"/>
          </p:nvPr>
        </p:nvSpPr>
        <p:spPr bwMode="auto">
          <a:xfrm>
            <a:off x="8388350" y="6165850"/>
            <a:ext cx="503238" cy="457200"/>
          </a:xfrm>
          <a:prstGeom prst="rect">
            <a:avLst/>
          </a:prstGeom>
          <a:noFill/>
          <a:ln>
            <a:miter lim="800000"/>
            <a:headEnd/>
            <a:tailEnd/>
          </a:ln>
        </p:spPr>
        <p:txBody>
          <a:bodyPr/>
          <a:lstStyle/>
          <a:p>
            <a:fld id="{ADECA245-662A-401F-9706-0E5747432074}" type="slidenum">
              <a:rPr lang="de-DE"/>
              <a:pPr/>
              <a:t>68</a:t>
            </a:fld>
            <a:endParaRPr lang="de-DE"/>
          </a:p>
        </p:txBody>
      </p:sp>
      <p:sp>
        <p:nvSpPr>
          <p:cNvPr id="79875" name="Text Box 2"/>
          <p:cNvSpPr txBox="1">
            <a:spLocks noChangeArrowheads="1"/>
          </p:cNvSpPr>
          <p:nvPr/>
        </p:nvSpPr>
        <p:spPr bwMode="auto">
          <a:xfrm>
            <a:off x="1042988" y="4797425"/>
            <a:ext cx="3529012" cy="519113"/>
          </a:xfrm>
          <a:prstGeom prst="rect">
            <a:avLst/>
          </a:prstGeom>
          <a:noFill/>
          <a:ln w="9525">
            <a:noFill/>
            <a:miter lim="800000"/>
            <a:headEnd/>
            <a:tailEnd/>
          </a:ln>
        </p:spPr>
        <p:txBody>
          <a:bodyPr>
            <a:spAutoFit/>
          </a:bodyPr>
          <a:lstStyle/>
          <a:p>
            <a:pPr>
              <a:spcBef>
                <a:spcPct val="30000"/>
              </a:spcBef>
            </a:pPr>
            <a:r>
              <a:rPr lang="en-US" sz="1600">
                <a:latin typeface="Arial" pitchFamily="34" charset="0"/>
              </a:rPr>
              <a:t>3D-Lithography tests for MEMS</a:t>
            </a:r>
            <a:br>
              <a:rPr lang="en-US" sz="1600">
                <a:latin typeface="Arial" pitchFamily="34" charset="0"/>
              </a:rPr>
            </a:br>
            <a:r>
              <a:rPr lang="en-US" sz="1200">
                <a:latin typeface="Arial" pitchFamily="34" charset="0"/>
              </a:rPr>
              <a:t>T. Dillon, University Delaware, USA</a:t>
            </a:r>
          </a:p>
        </p:txBody>
      </p:sp>
      <p:sp>
        <p:nvSpPr>
          <p:cNvPr id="79876" name="Text Box 3"/>
          <p:cNvSpPr txBox="1">
            <a:spLocks noChangeArrowheads="1"/>
          </p:cNvSpPr>
          <p:nvPr/>
        </p:nvSpPr>
        <p:spPr bwMode="auto">
          <a:xfrm>
            <a:off x="1187450" y="188913"/>
            <a:ext cx="7561263" cy="519112"/>
          </a:xfrm>
          <a:prstGeom prst="rect">
            <a:avLst/>
          </a:prstGeom>
          <a:noFill/>
          <a:ln w="9525">
            <a:noFill/>
            <a:miter lim="800000"/>
            <a:headEnd/>
            <a:tailEnd/>
          </a:ln>
        </p:spPr>
        <p:txBody>
          <a:bodyPr anchor="ctr"/>
          <a:lstStyle/>
          <a:p>
            <a:pPr>
              <a:spcBef>
                <a:spcPct val="50000"/>
              </a:spcBef>
            </a:pPr>
            <a:r>
              <a:rPr lang="de-DE" b="1" dirty="0">
                <a:solidFill>
                  <a:schemeClr val="tx2"/>
                </a:solidFill>
                <a:latin typeface="Arial" pitchFamily="34" charset="0"/>
              </a:rPr>
              <a:t>Applications – 3D Lithography</a:t>
            </a:r>
          </a:p>
        </p:txBody>
      </p:sp>
      <p:pic>
        <p:nvPicPr>
          <p:cNvPr id="79877" name="Picture 4" descr="dillon_nanotech2004_Seite_25_Bild_0001"/>
          <p:cNvPicPr>
            <a:picLocks noChangeAspect="1" noChangeArrowheads="1"/>
          </p:cNvPicPr>
          <p:nvPr/>
        </p:nvPicPr>
        <p:blipFill>
          <a:blip r:embed="rId2" cstate="print"/>
          <a:srcRect/>
          <a:stretch>
            <a:fillRect/>
          </a:stretch>
        </p:blipFill>
        <p:spPr bwMode="auto">
          <a:xfrm>
            <a:off x="5940425" y="1844675"/>
            <a:ext cx="3024188" cy="1946275"/>
          </a:xfrm>
          <a:prstGeom prst="rect">
            <a:avLst/>
          </a:prstGeom>
          <a:noFill/>
          <a:ln w="9525">
            <a:noFill/>
            <a:miter lim="800000"/>
            <a:headEnd/>
            <a:tailEnd/>
          </a:ln>
        </p:spPr>
      </p:pic>
      <p:pic>
        <p:nvPicPr>
          <p:cNvPr id="79878" name="Picture 5" descr="dillon_nanotech2004_Seite_25_Bild_0002"/>
          <p:cNvPicPr>
            <a:picLocks noChangeAspect="1" noChangeArrowheads="1"/>
          </p:cNvPicPr>
          <p:nvPr/>
        </p:nvPicPr>
        <p:blipFill>
          <a:blip r:embed="rId3" cstate="print"/>
          <a:srcRect/>
          <a:stretch>
            <a:fillRect/>
          </a:stretch>
        </p:blipFill>
        <p:spPr bwMode="auto">
          <a:xfrm>
            <a:off x="5435600" y="4292600"/>
            <a:ext cx="2808288" cy="1903413"/>
          </a:xfrm>
          <a:prstGeom prst="rect">
            <a:avLst/>
          </a:prstGeom>
          <a:noFill/>
          <a:ln w="9525">
            <a:noFill/>
            <a:miter lim="800000"/>
            <a:headEnd/>
            <a:tailEnd/>
          </a:ln>
        </p:spPr>
      </p:pic>
      <p:pic>
        <p:nvPicPr>
          <p:cNvPr id="79879" name="Picture 6" descr="dillon_nanotech2004_Seite_25_Bild_0003"/>
          <p:cNvPicPr>
            <a:picLocks noChangeAspect="1" noChangeArrowheads="1"/>
          </p:cNvPicPr>
          <p:nvPr/>
        </p:nvPicPr>
        <p:blipFill>
          <a:blip r:embed="rId4" cstate="print"/>
          <a:srcRect/>
          <a:stretch>
            <a:fillRect/>
          </a:stretch>
        </p:blipFill>
        <p:spPr bwMode="auto">
          <a:xfrm>
            <a:off x="1042988" y="1052513"/>
            <a:ext cx="4681537" cy="3016250"/>
          </a:xfrm>
          <a:prstGeom prst="rect">
            <a:avLst/>
          </a:prstGeom>
          <a:noFill/>
          <a:ln w="9525">
            <a:noFill/>
            <a:miter lim="800000"/>
            <a:headEnd/>
            <a:tailEnd/>
          </a:ln>
        </p:spPr>
      </p:pic>
      <p:sp>
        <p:nvSpPr>
          <p:cNvPr id="8" name="Text Box 9"/>
          <p:cNvSpPr txBox="1">
            <a:spLocks noChangeArrowheads="1"/>
          </p:cNvSpPr>
          <p:nvPr/>
        </p:nvSpPr>
        <p:spPr bwMode="auto">
          <a:xfrm>
            <a:off x="928662" y="142852"/>
            <a:ext cx="7561263" cy="519112"/>
          </a:xfrm>
          <a:prstGeom prst="rect">
            <a:avLst/>
          </a:prstGeom>
          <a:solidFill>
            <a:srgbClr val="0000FF"/>
          </a:solidFill>
          <a:ln w="9525">
            <a:noFill/>
            <a:miter lim="800000"/>
            <a:headEnd/>
            <a:tailEnd/>
          </a:ln>
        </p:spPr>
        <p:txBody>
          <a:bodyPr anchor="ctr"/>
          <a:lstStyle/>
          <a:p>
            <a:pPr algn="ctr">
              <a:spcBef>
                <a:spcPct val="50000"/>
              </a:spcBef>
            </a:pPr>
            <a:r>
              <a:rPr lang="de-DE" sz="2800" b="1" dirty="0">
                <a:solidFill>
                  <a:schemeClr val="bg1"/>
                </a:solidFill>
              </a:rPr>
              <a:t>Applications – 3D Lithography</a:t>
            </a:r>
          </a:p>
        </p:txBody>
      </p:sp>
    </p:spTree>
  </p:cSld>
  <p:clrMapOvr>
    <a:masterClrMapping/>
  </p:clrMapOvr>
  <p:transition xmlns:p14="http://schemas.microsoft.com/office/powerpoint/2010/main" advClick="0" advTm="5000"/>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Slide Number Placeholder 1"/>
          <p:cNvSpPr>
            <a:spLocks noGrp="1"/>
          </p:cNvSpPr>
          <p:nvPr>
            <p:ph type="sldNum" sz="quarter" idx="4294967295"/>
          </p:nvPr>
        </p:nvSpPr>
        <p:spPr bwMode="auto">
          <a:xfrm>
            <a:off x="8388350" y="6092825"/>
            <a:ext cx="503238" cy="457200"/>
          </a:xfrm>
          <a:prstGeom prst="rect">
            <a:avLst/>
          </a:prstGeom>
          <a:noFill/>
          <a:ln>
            <a:miter lim="800000"/>
            <a:headEnd/>
            <a:tailEnd/>
          </a:ln>
        </p:spPr>
        <p:txBody>
          <a:bodyPr/>
          <a:lstStyle/>
          <a:p>
            <a:fld id="{63961586-7CD5-43F3-9892-AF9870AD8938}" type="slidenum">
              <a:rPr lang="de-DE"/>
              <a:pPr/>
              <a:t>69</a:t>
            </a:fld>
            <a:endParaRPr lang="de-DE"/>
          </a:p>
        </p:txBody>
      </p:sp>
      <p:sp>
        <p:nvSpPr>
          <p:cNvPr id="7173" name="Text Box 2"/>
          <p:cNvSpPr txBox="1">
            <a:spLocks noChangeArrowheads="1"/>
          </p:cNvSpPr>
          <p:nvPr/>
        </p:nvSpPr>
        <p:spPr bwMode="auto">
          <a:xfrm>
            <a:off x="1258888" y="4365625"/>
            <a:ext cx="7086600" cy="1008063"/>
          </a:xfrm>
          <a:prstGeom prst="rect">
            <a:avLst/>
          </a:prstGeom>
          <a:noFill/>
          <a:ln w="9525">
            <a:noFill/>
            <a:miter lim="800000"/>
            <a:headEnd/>
            <a:tailEnd/>
          </a:ln>
        </p:spPr>
        <p:txBody>
          <a:bodyPr>
            <a:spAutoFit/>
          </a:bodyPr>
          <a:lstStyle/>
          <a:p>
            <a:pPr>
              <a:spcBef>
                <a:spcPct val="50000"/>
              </a:spcBef>
            </a:pPr>
            <a:r>
              <a:rPr lang="de-DE" sz="1600" b="1">
                <a:latin typeface="Arial" pitchFamily="34" charset="0"/>
              </a:rPr>
              <a:t>3D-Lithography </a:t>
            </a:r>
            <a:r>
              <a:rPr lang="de-DE" sz="1600">
                <a:latin typeface="Arial" pitchFamily="34" charset="0"/>
              </a:rPr>
              <a:t> </a:t>
            </a:r>
            <a:br>
              <a:rPr lang="de-DE" sz="1600">
                <a:latin typeface="Arial" pitchFamily="34" charset="0"/>
              </a:rPr>
            </a:br>
            <a:r>
              <a:rPr lang="de-DE" sz="1600">
                <a:latin typeface="Arial" pitchFamily="34" charset="0"/>
              </a:rPr>
              <a:t>1:  TIFF-Image       2:  AFM-image of 3D-pattern, developped in PMMA</a:t>
            </a:r>
            <a:br>
              <a:rPr lang="de-DE" sz="1600">
                <a:latin typeface="Arial" pitchFamily="34" charset="0"/>
              </a:rPr>
            </a:br>
            <a:r>
              <a:rPr lang="de-DE" sz="1600">
                <a:latin typeface="Arial" pitchFamily="34" charset="0"/>
              </a:rPr>
              <a:t>3:  3D-view of AFM-image in 2 to visualize height profile</a:t>
            </a:r>
            <a:br>
              <a:rPr lang="de-DE" sz="1600">
                <a:latin typeface="Arial" pitchFamily="34" charset="0"/>
              </a:rPr>
            </a:br>
            <a:r>
              <a:rPr lang="de-DE" sz="1200">
                <a:latin typeface="Arial" pitchFamily="34" charset="0"/>
              </a:rPr>
              <a:t>H. Raith, Raith inhouse</a:t>
            </a:r>
            <a:endParaRPr lang="de-DE" sz="1200">
              <a:latin typeface="Times New Roman" pitchFamily="18" charset="0"/>
            </a:endParaRPr>
          </a:p>
        </p:txBody>
      </p:sp>
      <p:grpSp>
        <p:nvGrpSpPr>
          <p:cNvPr id="7174" name="Group 3"/>
          <p:cNvGrpSpPr>
            <a:grpSpLocks/>
          </p:cNvGrpSpPr>
          <p:nvPr/>
        </p:nvGrpSpPr>
        <p:grpSpPr bwMode="auto">
          <a:xfrm>
            <a:off x="1258888" y="1773238"/>
            <a:ext cx="7289800" cy="2198687"/>
            <a:chOff x="816" y="1440"/>
            <a:chExt cx="4592" cy="1385"/>
          </a:xfrm>
        </p:grpSpPr>
        <p:grpSp>
          <p:nvGrpSpPr>
            <p:cNvPr id="7176" name="Group 4"/>
            <p:cNvGrpSpPr>
              <a:grpSpLocks/>
            </p:cNvGrpSpPr>
            <p:nvPr/>
          </p:nvGrpSpPr>
          <p:grpSpPr bwMode="auto">
            <a:xfrm>
              <a:off x="3787" y="1451"/>
              <a:ext cx="1621" cy="1374"/>
              <a:chOff x="4139" y="2041"/>
              <a:chExt cx="1621" cy="1340"/>
            </a:xfrm>
          </p:grpSpPr>
          <p:graphicFrame>
            <p:nvGraphicFramePr>
              <p:cNvPr id="7171" name="Object 3"/>
              <p:cNvGraphicFramePr>
                <a:graphicFrameLocks noChangeAspect="1"/>
              </p:cNvGraphicFramePr>
              <p:nvPr/>
            </p:nvGraphicFramePr>
            <p:xfrm>
              <a:off x="4139" y="2041"/>
              <a:ext cx="1621" cy="1340"/>
            </p:xfrm>
            <a:graphic>
              <a:graphicData uri="http://schemas.openxmlformats.org/presentationml/2006/ole">
                <mc:AlternateContent xmlns:mc="http://schemas.openxmlformats.org/markup-compatibility/2006">
                  <mc:Choice xmlns:v="urn:schemas-microsoft-com:vml" Requires="v">
                    <p:oleObj spid="_x0000_s7173" name="Dokument" r:id="rId4" imgW="2296080" imgH="1897560" progId="Word.Document.8">
                      <p:embed/>
                    </p:oleObj>
                  </mc:Choice>
                  <mc:Fallback>
                    <p:oleObj name="Dokument" r:id="rId4" imgW="2296080" imgH="189756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 y="2041"/>
                            <a:ext cx="1621" cy="1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180" name="Text Box 6"/>
              <p:cNvSpPr txBox="1">
                <a:spLocks noChangeArrowheads="1"/>
              </p:cNvSpPr>
              <p:nvPr/>
            </p:nvSpPr>
            <p:spPr bwMode="auto">
              <a:xfrm>
                <a:off x="4285" y="2134"/>
                <a:ext cx="192" cy="281"/>
              </a:xfrm>
              <a:prstGeom prst="rect">
                <a:avLst/>
              </a:prstGeom>
              <a:noFill/>
              <a:ln w="9525">
                <a:noFill/>
                <a:miter lim="800000"/>
                <a:headEnd/>
                <a:tailEnd/>
              </a:ln>
            </p:spPr>
            <p:txBody>
              <a:bodyPr>
                <a:spAutoFit/>
              </a:bodyPr>
              <a:lstStyle/>
              <a:p>
                <a:pPr>
                  <a:spcBef>
                    <a:spcPct val="50000"/>
                  </a:spcBef>
                </a:pPr>
                <a:r>
                  <a:rPr lang="de-DE" b="1">
                    <a:solidFill>
                      <a:schemeClr val="bg1"/>
                    </a:solidFill>
                    <a:latin typeface="Arial" pitchFamily="34" charset="0"/>
                  </a:rPr>
                  <a:t>3</a:t>
                </a:r>
                <a:endParaRPr lang="de-DE">
                  <a:solidFill>
                    <a:schemeClr val="bg1"/>
                  </a:solidFill>
                  <a:latin typeface="Times New Roman" pitchFamily="18" charset="0"/>
                </a:endParaRPr>
              </a:p>
            </p:txBody>
          </p:sp>
        </p:grpSp>
        <p:grpSp>
          <p:nvGrpSpPr>
            <p:cNvPr id="7177" name="Group 7"/>
            <p:cNvGrpSpPr>
              <a:grpSpLocks/>
            </p:cNvGrpSpPr>
            <p:nvPr/>
          </p:nvGrpSpPr>
          <p:grpSpPr bwMode="auto">
            <a:xfrm>
              <a:off x="816" y="1440"/>
              <a:ext cx="2870" cy="1348"/>
              <a:chOff x="1135" y="1409"/>
              <a:chExt cx="2870" cy="1348"/>
            </a:xfrm>
          </p:grpSpPr>
          <p:graphicFrame>
            <p:nvGraphicFramePr>
              <p:cNvPr id="7170" name="Object 2"/>
              <p:cNvGraphicFramePr>
                <a:graphicFrameLocks noChangeAspect="1"/>
              </p:cNvGraphicFramePr>
              <p:nvPr/>
            </p:nvGraphicFramePr>
            <p:xfrm>
              <a:off x="1135" y="1409"/>
              <a:ext cx="2870" cy="1348"/>
            </p:xfrm>
            <a:graphic>
              <a:graphicData uri="http://schemas.openxmlformats.org/presentationml/2006/ole">
                <mc:AlternateContent xmlns:mc="http://schemas.openxmlformats.org/markup-compatibility/2006">
                  <mc:Choice xmlns:v="urn:schemas-microsoft-com:vml" Requires="v">
                    <p:oleObj spid="_x0000_s7174" name="Dokument" r:id="rId7" imgW="2829600" imgH="1329840" progId="Word.Document.8">
                      <p:embed/>
                    </p:oleObj>
                  </mc:Choice>
                  <mc:Fallback>
                    <p:oleObj name="Dokument" r:id="rId7" imgW="2829600" imgH="1329840" progId="Word.Document.8">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5" y="1409"/>
                            <a:ext cx="2870" cy="1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178" name="Text Box 9"/>
              <p:cNvSpPr txBox="1">
                <a:spLocks noChangeArrowheads="1"/>
              </p:cNvSpPr>
              <p:nvPr/>
            </p:nvSpPr>
            <p:spPr bwMode="auto">
              <a:xfrm>
                <a:off x="1193" y="1463"/>
                <a:ext cx="192" cy="288"/>
              </a:xfrm>
              <a:prstGeom prst="rect">
                <a:avLst/>
              </a:prstGeom>
              <a:noFill/>
              <a:ln w="9525">
                <a:noFill/>
                <a:miter lim="800000"/>
                <a:headEnd/>
                <a:tailEnd/>
              </a:ln>
            </p:spPr>
            <p:txBody>
              <a:bodyPr>
                <a:spAutoFit/>
              </a:bodyPr>
              <a:lstStyle/>
              <a:p>
                <a:pPr>
                  <a:spcBef>
                    <a:spcPct val="50000"/>
                  </a:spcBef>
                </a:pPr>
                <a:r>
                  <a:rPr lang="de-DE" b="1">
                    <a:solidFill>
                      <a:schemeClr val="bg1"/>
                    </a:solidFill>
                    <a:latin typeface="Arial" pitchFamily="34" charset="0"/>
                  </a:rPr>
                  <a:t>1</a:t>
                </a:r>
                <a:endParaRPr lang="de-DE">
                  <a:solidFill>
                    <a:schemeClr val="bg1"/>
                  </a:solidFill>
                  <a:latin typeface="Times New Roman" pitchFamily="18" charset="0"/>
                </a:endParaRPr>
              </a:p>
            </p:txBody>
          </p:sp>
          <p:sp>
            <p:nvSpPr>
              <p:cNvPr id="7179" name="Text Box 10"/>
              <p:cNvSpPr txBox="1">
                <a:spLocks noChangeArrowheads="1"/>
              </p:cNvSpPr>
              <p:nvPr/>
            </p:nvSpPr>
            <p:spPr bwMode="auto">
              <a:xfrm>
                <a:off x="3764" y="1452"/>
                <a:ext cx="192" cy="288"/>
              </a:xfrm>
              <a:prstGeom prst="rect">
                <a:avLst/>
              </a:prstGeom>
              <a:noFill/>
              <a:ln w="9525">
                <a:noFill/>
                <a:miter lim="800000"/>
                <a:headEnd/>
                <a:tailEnd/>
              </a:ln>
            </p:spPr>
            <p:txBody>
              <a:bodyPr>
                <a:spAutoFit/>
              </a:bodyPr>
              <a:lstStyle/>
              <a:p>
                <a:pPr>
                  <a:spcBef>
                    <a:spcPct val="50000"/>
                  </a:spcBef>
                </a:pPr>
                <a:r>
                  <a:rPr lang="de-DE" b="1">
                    <a:solidFill>
                      <a:schemeClr val="bg1"/>
                    </a:solidFill>
                    <a:latin typeface="Arial" pitchFamily="34" charset="0"/>
                  </a:rPr>
                  <a:t>2</a:t>
                </a:r>
                <a:endParaRPr lang="de-DE">
                  <a:solidFill>
                    <a:schemeClr val="bg1"/>
                  </a:solidFill>
                  <a:latin typeface="Times New Roman" pitchFamily="18" charset="0"/>
                </a:endParaRPr>
              </a:p>
            </p:txBody>
          </p:sp>
        </p:grpSp>
      </p:grpSp>
      <p:sp>
        <p:nvSpPr>
          <p:cNvPr id="7175" name="Text Box 11"/>
          <p:cNvSpPr txBox="1">
            <a:spLocks noChangeArrowheads="1"/>
          </p:cNvSpPr>
          <p:nvPr/>
        </p:nvSpPr>
        <p:spPr bwMode="auto">
          <a:xfrm>
            <a:off x="1187450" y="188913"/>
            <a:ext cx="7561263" cy="519112"/>
          </a:xfrm>
          <a:prstGeom prst="rect">
            <a:avLst/>
          </a:prstGeom>
          <a:noFill/>
          <a:ln w="9525">
            <a:noFill/>
            <a:miter lim="800000"/>
            <a:headEnd/>
            <a:tailEnd/>
          </a:ln>
        </p:spPr>
        <p:txBody>
          <a:bodyPr anchor="ctr"/>
          <a:lstStyle/>
          <a:p>
            <a:pPr>
              <a:spcBef>
                <a:spcPct val="50000"/>
              </a:spcBef>
            </a:pPr>
            <a:r>
              <a:rPr lang="de-DE" b="1">
                <a:solidFill>
                  <a:schemeClr val="tx2"/>
                </a:solidFill>
                <a:latin typeface="Arial" pitchFamily="34" charset="0"/>
              </a:rPr>
              <a:t>Applications – 3D Lithography</a:t>
            </a:r>
          </a:p>
        </p:txBody>
      </p:sp>
      <p:sp>
        <p:nvSpPr>
          <p:cNvPr id="13" name="Text Box 9"/>
          <p:cNvSpPr txBox="1">
            <a:spLocks noChangeArrowheads="1"/>
          </p:cNvSpPr>
          <p:nvPr/>
        </p:nvSpPr>
        <p:spPr bwMode="auto">
          <a:xfrm>
            <a:off x="928662" y="142852"/>
            <a:ext cx="7561263" cy="519112"/>
          </a:xfrm>
          <a:prstGeom prst="rect">
            <a:avLst/>
          </a:prstGeom>
          <a:solidFill>
            <a:srgbClr val="0000FF"/>
          </a:solidFill>
          <a:ln w="9525">
            <a:noFill/>
            <a:miter lim="800000"/>
            <a:headEnd/>
            <a:tailEnd/>
          </a:ln>
        </p:spPr>
        <p:txBody>
          <a:bodyPr anchor="ctr"/>
          <a:lstStyle/>
          <a:p>
            <a:pPr algn="ctr">
              <a:spcBef>
                <a:spcPct val="50000"/>
              </a:spcBef>
            </a:pPr>
            <a:r>
              <a:rPr lang="de-DE" sz="2800" b="1" dirty="0">
                <a:solidFill>
                  <a:schemeClr val="bg1"/>
                </a:solidFill>
              </a:rPr>
              <a:t>Applications – 3D Lithography</a:t>
            </a:r>
          </a:p>
        </p:txBody>
      </p:sp>
    </p:spTree>
  </p:cSld>
  <p:clrMapOvr>
    <a:masterClrMapping/>
  </p:clrMapOvr>
  <p:transition xmlns:p14="http://schemas.microsoft.com/office/powerpoint/2010/main" advClick="0" advTm="5000"/>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4D11AB63-EAC2-497E-8993-4939D2CC351E}" type="slidenum">
              <a:rPr lang="zh-CN" altLang="en-US" sz="2000" b="1">
                <a:latin typeface="Arial" pitchFamily="34" charset="0"/>
                <a:ea typeface="宋体" pitchFamily="2" charset="-122"/>
              </a:rPr>
              <a:pPr algn="r"/>
              <a:t>7</a:t>
            </a:fld>
            <a:endParaRPr lang="en-US" altLang="zh-CN" sz="2000" b="1">
              <a:latin typeface="Arial" pitchFamily="34" charset="0"/>
              <a:ea typeface="宋体" pitchFamily="2" charset="-122"/>
            </a:endParaRPr>
          </a:p>
        </p:txBody>
      </p:sp>
      <p:sp>
        <p:nvSpPr>
          <p:cNvPr id="129030" name="AutoShape 6" descr="data:image/jpeg;base64,/9j/4AAQSkZJRgABAQAAAQABAAD/2wCEAAkGBhQSEBQUEhQVFBQVFBQXFxcUFxQUFRQUFBQXFRQVFxQXHCYfFxwkHBQVHy8gJCcpLCwsFR4xNTAqNSYrLCkBCQoKDgwOGA8PGiwkHx8sLCwtKiwpLCwqLCwvLCwpLCwsLCksKSwsKSktLCwpLCksLCwpLCksLSwsLCkpKSksKf/AABEIALYBFAMBIgACEQEDEQH/xAAcAAACAgMBAQAAAAAAAAAAAAAAAQQFAgMGBwj/xABFEAABBAADBQYDBAYIBQUAAAABAAIDEQQSIQUGMUFREyJhcYGRBzKhFEKxwXKSsuHw8RUWI1KCg8LRJGJzs8MzNURTov/EABoBAQADAQEBAAAAAAAAAAAAAAABAgQDBQb/xAAoEQEBAAIBBAICAQQDAAAAAAAAAQIRAxIhMUEEEyJRMmGRofAFcYH/2gAMAwEAAhEDEQA/APFEIQrICEIQCAhNAFCEkAhCEBSE0kDTKSZQJNjCTQ1PRS9l7KfiJAyMWSfQL0zYG4sUVZu+/meXuuefJMXTDjufh5/g92pHiz3dOYNqUdz3WB2gF/3muAHTUWvZY8NEwUGsBFaUOHVW2B2PDK2jG0lwA15cf49Fn++2u14NR89Y3dWeNubKHt6xkPrzbxHsqhe772bjmG3QHTi5oOmmtjy1Xne1N3u1Fj/1CfVx4nz/ABXfDk35Z8sdOLQtuIw7mOLXCiOIWpdVQhCEAhFIQCEIQCEIQCSEINjViU2pFW9BJJ2kqgQUJoEhCEAhCEDSTSQCaEIEmgoQCdJLbAzM5o6uA9yg9Y+GW7+TDmQjvynTwaP9z+C7+DYuSr4nkqvd8COCEdI2e5Fn6lXLtq2bOq863dtr1cMbjjJGjG7LqrFLOB2TgjEY8uUaSVx4Ktk9OnfXdvnxIOlrlJtls7V2UGxw0097B8OPJXbjXFV85Gck/Q68uHsrYXuzc+G8XIb+bp54jPGBmj1fx7zasm+dH815mvodj2O4kG9HA8MoFEa+BPuOi8G25s7sMTND/wDXI9o8QD3T6ivdbcL6ecgpJlC6JCEIQJATSQNCaxQNCSaDJiTk2pOVr4GKE0lUCaEkAhNJA0JJ2gEWhCAQhCBJoQgKU3ZLLnhHWVg93BQlZ7vbNmxGJjZh25pbzNFhvyd68ziAOChMe47KsxsaTqAB7afkrmLBitdSucwG24mAuefmecoAJJsA90cTxUXH/ESBpPznldae6wdF3dPUnJNTdde5o50tLqXObO2q/ExGWEZgCdOBNDULits754kPLbdGWmi1tA+ryD9FMwtuk5ZzGberSwNPOulrn9oYYtdobK4TZe8OJdbmiVx594nnoD3fqCasWF2ew8a57T2rXA9HDn0B4HzBUZYXGqTOZRXx7ayOJJFNOt+GhH19rVFvpua+Z0mNifHlka2QQuc4TODY2iQtaRRqiau69l0WN2O9kpfQDONDUknS3dTrw4DXqbyaI5gzK5r5GlpbXLKdY79Dp1Vry3HvHLj+PM7+XZ4yhZzAZnZeFmvK9PosFuYQhCECQmhAIpNJAkJoQZtWLk2pOU+gkISUBoQhAIQhAkJoQCEIQCEWhAk0IQCud0p8uMh7xZndkzAkFpf3WuBHRxafRU63YPEmORjxxY9rh5tcHD6gKLNzS2OXTlL+nsOI2S7FxSxQEWHsGZw0oxtL3a/NV5aHNh6rnn/C6cOJb2jjwvKGgg6HmdCNK146rvcLtGJpGJh7seIa14sUKo/MOTgSQT/yjwKNobxue28zQzNwa4WR4gG+Xgskys8PQ+uZd607h7I+y4eaI8e0zE8fma26PTSvdVsOBY6TJiBrZLX0O/yzcNfLra6Td3HNla9wAym2gg8cjiD7m68lRbZfZFSNEovJEaLX2RoRxFdRwVbuumOMi3h2ZDG00XP8Gta0DlrQFpSTRRspmuvE/MSTft4KiZtSaJ5ZLFkceFG2uHHuuujw8+qi4naGY8KP8clWrakm1w6e3EcRQ/Hl15LHD4UGRslNzRHM51UXAtNAmta4noB4qFhpDbfPXrp5+Kot7t7GQQvhic4zPDmOGtMa68zteZB0A8+STG2yRx6+mWvMUIQvQeaChCEAikJWgaEIQJNASQZtScm0pOU+hjSE0lAEJoQJFJoQJNCEAgoQgEIQgEITpAlkEqRmQenbk7wxzYNmFfpNBnyXwkicS9wvhYvnyAPWrWXdxryXOJIvutBrj1IXlOxNo9jiI5B91wsDUlp0cK8iV7jKwujtgLh82gJsVfKuIWbkx1dxt4OT1VTvFs0iONuDuNzW5e6TTtcwLhzo3rxGbxpc1s/FytmcMRTCDRLiG2eNkk6q3xrhLmE8s0TDYYIKqgdTIS05iemgHiqmJmBjddS4h4OhloMHTuaZvXRRPDtZ4u/8unn3himHZlzJAReW2uo1pwvXxUGeGy3StBd8Qcut+Oq2YaPtRZHHgOAA63zKkiC3kH7p8tAPbh+C51NbcK0kWdOd+Zul5jv5DlxjvFrfwXp0smWmjnQNEXxHAri/iXsk9rE8D5mOF9cpv3731C6cfbL/ALZOXvNuDQhC1MwQhCASTQgAhCEAhJCDNqTk2pOU+gkkIUBoSTQCEJIBCEIGhCEFjsvAxubJLMXCOPIMrKD5JJMxYxpcCGio3uLiDQbwJIUn7fhB8uDcf+piXu/YjYtUJrAP/wCbFRezIZr/AO4FHw8DCwkl+ezlADclZdCXE3x5Vw5pJs2nHbEHLA4f/FJjHfhO1H9YGj5cJgx/lPf/ANyRyrxhD1WQwXj9Ff68v0r1RO/rNJ92LCt8sJhD9XRE/VMb3YkfK9rP0IcOz9mMLU+JhjDRGA7S35pC41d6F2UX5ctFpGDap+rJHXEt2+ONqvteIA6NlkaPZpAUd+8GJPHETnzmlP4uWY2O7Jn7N+T+/ldl4181Vx0UfFuNMbpTbrutB7xs24C3a9Sa5UovHcZupmcvaPY8Gx2LwWEdKbe7DtMjyLdJ/azRtLjzOVg1OpUXDbCgiOgaa0N6/wAfyVPJvT9lZgoNSH4GB2ljK8ulLb6tOf3AVBtTeaRrqot5jgVmywvVdNfHyyYzcemMfGxndAGorxF/7ilz2P26zNlae8b4etrim7xTSHK3ugmiddBZNfX6K7hgjhZne4cLc53M/wAclTKTF0xzud/UXWCNuDnHh1+q5rfTeYYmVrIzccQIBHBzj8zh4aADyvmqvbe87pbZFbY+BP3n/wCw8PfoqaJ4HFThx9+quXNySzpx8FjICDm5H6FRlbMm5EadD0WifZ16x/qnj6dfJaGaVAQm5pBoij46JIkUhCAgEFCCgEk0kGbUnJtScp9DGkIQoDQhJAyhCEAEIRaAQhCC2fX2CPqcVN7Nhgr9spbKhDi0ONNLwCegJAJ9BqjENrBQeM+KP/4woH4FTdiYPOxoAsucQPV1LR8bDqz05c2XTjt2/wARtj4KKOD7IIQ8vfmETs5yACi45nc6r/F0We6Jw8ezMQ58Ub5QZ9XQOlcB2DezAkyEM7xJ1I5+aq9p7Eljc0TSGRxaSLfI8tGYijnAI4XSsNn7lGTDunzxty56Y6y92QWaFVyPPktufx8bxzqy138s0+T+e5NqPdSCBuMhOKBMOY5qzXqxwZ8pB+Yt4Kfv59lkxQ+xtc2NsbWuvMbkDnFxBc4kinNHGtCrHYe7LZ52ROdkDs2tZuDSflvwWe3N12wTuiY4vDcveLcupbZFa9V2+nD7fPfXhmvPl9fVrtvylYjfOE7Fbgw1/amNsXGOgWva5zsufNlIBo5eJpeafYWvxUEbiWte+NriOID5A0kXzpeqw7k4eSFmWR7ZnMa7vAZASA4gtDbqjxs8jR4LzTfjZkmFxTWuFENBa4atJa92rXcDWnksPLeLoyxwvfbbxzl6scs52sXfxJ2IC6CaAHsI4osPqbMfZCoy48w4c+oPULncflkgY9zmh4BDhYskEgmvHQ+q9M/op08MkEjgRJG02ARke5rZGmr+64j0HivHto4F0Ur43inMcWuB5OaaI8fNeZhertfMelyyY38fFTW7SZG0ZAS6tb4X+agYrGvkNvN1wHIeQ5KOmukkjhcqyWcTbKwAU6COlZW1lHGpBYAEuCwJviiGb25+IBHjy8jxUSTZV6tJHg78iFL7bw9E/tHv1RCnlwr28WmuvEe61K++0a6anxOgQ/Csf8zRfVun80TtQoKlYzA5NQbH1CiosEJIQZsSchqHKfQSEUhQBFISQCaEkDQkmEAFf7j46CLGNdiYmSsLXNAeA5rXurK4tOh5jX+9fJUCut0d3ftuKbCX9m3K5731Zaxg1odSSB6quXhfD+UXfxJghY/DjDsbGx0ckmVny5nyZSQL00YNBpopu6GGc2GGRlZmuztsWMzZCW2OYsBP4i7NwkUEDIXudJGSwl7w9zmHO8k1QsOPEAcaK7DcjZOXBYV9XcbXUQSDmJIsC7Go5HyWv4Ocxtt/TL/yWOU7Ttu/2PHyyYqQPkAFCgAG+tloF8B5KbhcPIInRBzgxxNgEAU75hVXR1vXmr7DYR0vee1rHUO60OAHh3gLPO/FWceyVsy58dSa8PKnDn1WyuTh2a5rg5pLXA6EEg+7SD7ELP8AoouJLiXEmyXFzj7uJPhqV2LdlhbG7MHRc78lafFy1rfZxOIrSFtROaGlrtbcP73RwvQ66Uo8uDixbXYfFxhx4jU307SN/EHxHkRyXV7xbLj7IOeyy1wyuBpzHO0u+hoAjgdPBc7E8OGSUAObqHA0f0mn8fLmvH5/57nt9L8a9XDJlPHZE21s58Ej5mOuJ3ZA180YbG2PvAcQcjTmHC9QOJ89+IOBBmbOKIkblca++zT6syfqleh47HdmQJHFzTw07pscHDkSPQ+GqibQ3dbiYCxtAO1jJ4NkbeUnw4tPg4rljlrLbpnhvDX9njbsF0WAwRVlNE5jnMcC1zSWuB4hzTRHoQsC1bGBFjwy25VtKAKRDUQgrMC0PYg1k0gfVa38Q31Pgs3Scggy4Jxu1tah9Fm1yIZYsAtrqP5KnpWbzxVdJxKJjBNFpIlk1Dk2pOU+gkkIUBoQhAJJoQCEk6QC6z4aQtOMeZHZY2wSF9OykjMwVfLUj0BXJro9yRmlmiALnywFrGgXncJY3keGjXG/Aqmf8a6cf84tfiJvRHiuxjjbQhLspoN7hAAAHIEi68PFezbl4Otn4QVf/DQfWJp/NeE7/wCxH4fFgOLCHxsc3syXAADJlJIGoLfqFObhsfLHGHSyZWsYGAzENa0NAaA0HShXJX4vHZT5N3l+T37EbXw2HoTTQxE8BJIxh9ibVXtX4n4DDuydo6ZwsEQAPAI5ZyQ0m9NCfFeJQ7nTE6mME8e8frTVNdue9lAvbp0zLt01n6sJ7en4X414M/PFOzS7AjfZ6aOC0Yj454VpGXDzuHMkxN9hmN/RcBht0c1/2leQtL+pbc2sjj/hA/NR0X9H2YT26PeT42iaF8UOGy59C6V4dQ6hrK716g3pXAqRsXGNxkDHl1PFUR91w0II5+X7lx20d0GNFtLifMD8lWbtbT+z4x0JzFjn5QAdc+gFVxvh7LjzcfZp+PzTeo9BmdnzRStymxqDYv7rh4eHmrPZMZjuN3ylt2OWmhHX81rwUbJHNcRehF86Pj7LDeDFthw7wTTrJZXQa+oIvyKxaeha8r2u8nEzFxBcZZLI4EhxFjw0UW081kk8SSfU6lKltkeZbusShyZCFIQCCmAtc5oFBrboC48T9ByWuIXqlLJ3RZ4rF03AN1QbHO+iccngtccfXX8P3rY+mi+qIYZ7sH+NVDxA73spDNdfFacVxHl+aJaE0UkiWbUnIahyn0EEISUATSTQCEkIGhJNALo9xNsuw2Je5gBc6CVrcxoAgCS78oyPVc4jMRqNCos3NJl1drbePFyPxDjK4ucANeoc0PBHgc1+RC6fD7aOVovg0D2FLmN5a+1SDoI2/qxMafwU/dfYWIx8piw4aXNYXnM4MAaCG3Z8XDRdOPt2jny/n3rpIdsmxqtku2LPFcltaCXDTvgkrtIzTsrg4cA4U4cdCF0+8/w+xOBwzZ5ZWOc97GsjibI8nM0ucS4tAFADrd++jrZrxbSINt1zR/TuvFaNztxJcex0kk4w39qI2h8TiXvc0v0AygCgfBUuyNgzy4qOF7ZWMfIGGTI4hrSaLqNXpqovLO/9EfRb/wCrvFbaBHFUO6VSbawxOoOMjPmBKD+St/iFucdnyRtikfMHMc9xc1rMuU0OBN2PalTfDr/3XDHpIX/qMc/8lyz5JnOzvx8f1+XSbP39jYAx9gAkd0WRlJAF+NX6rHeXbv2qN8lU2OKm9ac5rfzXEYfC53Cru12k+EY3AziQ5R2bQ0j70mcOayudlnoATyKx5SStuOWVxrjPtZ6LA4knotTm0UiV2Z27tymyc2tFrZCNVKEntFoxb+6fL8f5LIusqPi3fiPwQOc0AE4W6KMXWApkbdAiaza21HxElnwW+d+UVzKhsFlESJMY0C0YxuvrX0H71IjWvENsO9D7IISEJIsyahyGocp9BWhJCgCaSEAmhJAJpIQNB4Hy/JCCgt95h/xuJHITyj9V5b+S6rczfbDYCQuyueDHkJa05uIN6lvTmuex8UGIlfMMVHF2r3SGORmJL2PeS57bjjc1wDiaOayKsA6KP/R2GHHGA/owTO/ayq2Odx8K54TKarsMT8TYXSvk7E29xcTlHP8AzAp21/jT24a1sMjcv/S1PDQUa8lwceBwh/8AkTn9HDM/1YgfgtwwuEY1rxJiXDX5Y4GkEGqIMrq/erXmyrnOHDw6nA/GSWFrmsic7Mbt8urTVd0Bmn7guej32c17XsjpzSCCZHWCOBsNBUEyYIH5MU7/ADYGf+JyX2vBjhh5z+liWf6cMFW55Xf9V5x4/wC7T9t7+TYqTPKxhNZR3pSA3oLdfMn1R8PXVj2uOgZDi3noA3CTH8aWgz4YHTCD/HPK79gNWvEbXpjmQwxwB4p5Z2rnvaCDlL5XuIbYBptWQLuhVZ+ltRYbJkgjZ2khND1JPQDSyqrbG3X4h4Pysb8jAbDR1PVxoWfADgAqnMs2lUmM3te5bmk5hDxXP+PotD2FpopM6qwixDSKeB7fxSup4V9rZG9TnbNa7Vrg3peo91WzRlrqPLpqER5b2FRJ3cfNSGlRS5ExkxtuA/jRWLBQsqLg49C4+iMXNy90GqWTMbWcLdCVqY2ypVUEKzYFjl1I6j9ybX35LXiHchxRGkAoQ5JFmTUOQ1DkGKEIQNK0IQNCSEAmkhA0IQgEIQgnsAbGD6+6hl5FpoREYkpxfMPMIQiU18mpWh7kIUIjW5mlrFpQhSlKij0W1kICEIid2QkIvooLnoQhGbH6FLDQ5j4Vr7oQiUrEy5Rp6eChIQhEiBqzckhENrAosp7xKEIRFQhCJNqHBCEGKEIQf//Z"/>
          <p:cNvSpPr>
            <a:spLocks noChangeAspect="1" noChangeArrowheads="1"/>
          </p:cNvSpPr>
          <p:nvPr/>
        </p:nvSpPr>
        <p:spPr bwMode="auto">
          <a:xfrm>
            <a:off x="63500" y="-838200"/>
            <a:ext cx="2628900" cy="173355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29034" name="AutoShape 10" descr="data:image/jpeg;base64,/9j/4AAQSkZJRgABAQAAAQABAAD/2wCEAAkGBhQSEBUUEhQWFRQVFhQYGRUYFxUVGBYXFRUXGBUXFxgXHSYeGBwjGRQUHy8gIycpLCwsFR4xNTAqNSYrLCkBCQoKDgwOGg8PGiklHyQsLCwsLCwtLCwsLCwvLCwtLCkvLDUsLCksKSwpKiwsLCkqLSkpLCwsLCwsLCksLCwsKf/AABEIAMsA+QMBIgACEQEDEQH/xAAcAAABBQEBAQAAAAAAAAAAAAAAAwQFBgcCAQj/xABGEAACAQIDBAcEBggEBgMBAAABAhEAAwQSIQUGMUETIlFhcYGRBzKhsRRCUpKiwQgjQ2JygrLRFTPh8BZTc6PC8WOT8iT/xAAaAQACAwEBAAAAAAAAAAAAAAAABAECAwUG/8QALREAAgIBAwMCBAYDAAAAAAAAAAECEQMEITESQVETIjJhcfAUUoGRscEFodH/2gAMAwEAAhEDEQA/ANxooooAKKKKACiiigAooooAKKKKACiiigAooooAKKKKACiik7uIVfeYDxP5UAKUVXtq7+4PD6XLyg/ZkZvu+98KqW0vbVbEixad+89Qerdb8FAGnUjdxiLxYCPX0FYftD2n429oGS0P3RnPq3V/BUBitoXL3+bce53MxK/c90elTQG4bR9oeDskg3lZh9VTnb7qBmHmKrOP9r3KxYY97kWx6DMx8wKzO3oIGg7OFKA0EFk2hv5jb37UWx2W1H9VzN8AKZ4XeTFW2zC+7HsciD3ZlAZfI+R4VFg11NSBue6e3hi8MtznEEGJkEgzGkghgY0lZGhFTVZh7JdoRcvWSeauB/EMrehtD/7K0+qkhRRRQAUUUUAFFFFABRRRQAUUUUAFFFFABRRXjOBqTFAHtFR20N4LFhc126iDtZgo9WIFUrbPt02fZkI5vN2W1LfE5V+JoA0auHuheJA8TFYHtj9IW+8jD2FQfauMWP3Uj5mqZtP2jY/ETnxDqD9W3FsfggnzJoA+mtqb3YXDib15E/iYL6BiCfKape1vbnhLciyHun91SB6vl+ANfPhuEmSZJ4k6k+dKI1SQadtT22Yu7ItIlodpJdvhlX1Bqq47efE356W/cYH6obIv3UgHzFQStSyNUgOrenDSnCNTW3Ti2lADhGpZGpJEFLpFACiTTizakgEgSQJPATzPdSCtS9i2zGFBY9gBPyoAVxdkI0K4cfaAYA9sZgDSYNcXD8K5D0AWHcnaHRY+yeT5rZ8wGX8VtR/NW6A182LiChDr7yFXHijBh8VFfRGyMULlhHXUMoI8I0+EVDJHlFFFQAUUUUAFFFFABRSV7EqgliAAJ15DtPd31U9te1nZ2GkNiEZh9VD0h/7cgeZFAFxri5eVRLEAdpIHzrEtq/pFKMww9l3k6F8toAeAzMfUeVUPbHtdx19y4a3ZJ0zW7a54HAdI+Zh5EUAfTmM25atqWLCBzER94kKPM1UNpe2nAWQc1wM8nqWz0xjlJTqT3ZvOvmfH7UvX2zXrty63a7s5/Eaa0AbVtn9IxjIw2H/muNH4U1/FVG2v7Wto4iZvm2DytAJ+LV/jVOr2gBbEYp7jZrjs7H6zMWPqdaTFeCultmgD0UopoWzTjD5VYEqGAIJUzBA4gxrrUgcJTi3bNOre1WAIQKgZQpCqNQARxMnXMZPOe4QjbMmBx7OdBAolqnNsAU5we72Iue7aYDtbqD8WtTmD3Fcx0jgdygsfUx8q2jhnLhFHkiu5Ao1L2pJgAk9g1Pwq8YTcS2okrmjiXcQCBJDAaAjmCNKkTgbdkLwUNGUBcuYEkAjkQYJEkaamOV/RS+KS/kp6j7IpeF2Dff6hUdrdX4cfhUmN21tqGvXYB4BRx8CePpVmxUynRRBILuBIRQrPcgOMxICGO0g8OFVrG7SLEuQS1zgrSejURlynukie89tC9OrS/cLm3uPMFhsMrGVJAgdcZoMxOn9qsVvqxAAU8CIgjuj5cRVSw9rFOC0MwJWer1WOmUGdDMgeYqZ2DtHOvA5bh1JgBbmuXL3yR3kEirYszg9919NzWWGGRbWn232fy7U/72K9tuxkv3F5E5h4Nr+fwqMD1Yt8cMQ1u4QRmUgyCOBkcfE+lVhm1rLNHpm0Vxu4pi4etn9lW0ukwCoTraJTyQwv4Oj9axDPWh+xzaeXEXbRPvBXH9DfEWvWsS5sFFFFQSFFFFABTbaGK6O2zdkRPCSQBPdJFOaabWsZ7LqeEa+AIJ+AoA+Ud+N/b+0LzFnYWAxyWpgRyZwNGcjUk8JgQIFVanG0MG1m7ctN71t2Q+KMVPypvQAUU6wWB6SSbltACB12jjPAAEmI+XbXl60gC5SSY60iADPAa6jvoAb17lrsV7NSByLddBBUrs/dbF31L2cNedACS4RsgA4nMer8akcBuFfuGCQO0KGusPEICB5mrRg5cFXJLkrYrqavmzvZ8putay3LlxDDB2WyAcueIEser1oE6eNS/wDhKYS90fRWlbKrSuphv3m606c4rfHp+t11IylmpXRn2C2Dfu+5acjtIyj1aBVgwXs7unW7cRB2CXP5D4mrmt80spmn4aCC53F3qJPgg8JuPhk97NcP7xgeixUzhcJbtaW7ap4AD5amlIroCnYaeEeEYyyN8seKqkRxIzTGmgQMCTDKZmQNIUGdeqO/pmWOErJB0aZC5MoMm2As6ZpzAk9pYkn0+VAWTHPs5+lZPS/nk+b8foT6v5ULX8VIjUxOUnQqC+fUyWY9pJ1ME6iSi2IJnQAEzpPaTxOvEn5U+w272Iue7ZfxIyg+bRTSzhZJ7p+Bgz6GohjwR+Gtv1Jcsj5PFctmBY9Zbiz2F7bIDx5SOzhVb2jtcmyhVF6oyFyoDhhEhjJkCOB4E86t9rAKRJcKCwAk9kltYPcPOojaexHtXOmw7JdJENaY6d5BOh0nmDJkzSmpipu4/Q2xNx5K1Z25c6MKbrxABCgKYViyg3DroTI7NOwVK7p3LPXF5WaCuQDpNSdIhYXkPebmKd28NdLgf4ebRYAl1C5hz6uaAJ0EzwM0rtfCXsOemNv9ddDBVHC0IjO5P14JAPAanUwRzxlyXAnt60CmJKgIpazdFvMrMpUdG5YKTlBzseJ4xVOuvU9gkW1ZdXKhrujEFYCg9VARpq0MY+yvYard06eFVZZHfSVO7k7T6HH2G+0xT746v4xbqs9JXn0soQynrKQw8VMj4gVBJ9S4Pbtm5EPBPJuqfjpT8Gscw+2xcOnBgrDwcBl+Bjyqe2Rta5aYFWOXmpOh/t40os1OpIc/DXHqizRqKRwuJW4gZTIP+4pamRTgK4u28ykSRIIkcRIiRXdFAHyd7V9mG1tJmIjpkS4f44yXv+7buVTq3L9IvYYCYfEKIyu6NH/yjOPxJcP81YbQB0hqa2TuxdxCG4mUIDlJLAagAxB8R61CKase6W2Dh3dtTlQsq8s5IUMfAH4zyq0eSmRtRtEgdxOjXNecgDU9UgAd/YO+al8Dg8BhWtt9JU3j0bqER2K5kzLmfKwXiJENx4Gn+9u1sO9knDugu58LetKpLsUu2ct6y7a+7cBYhiPfjuqJsXsMbc2mtDrOChlWEARlS0pdwQx1giVOtaOKQqpSfO/0LQd9WuzNq/ihCxmuMlkGWBH6wICIya9Hxnzr+x8fiMMbpF20guH3TnvZACYgBlQmCBJB92nq7UmRhdnEgSEfEPIOh1a2QOBKnTv7aisZsG/ibhuYi6ikwMtpNAFEAAaAaDvrfHhlLiDf12X9EylXdL/Y7xCG7lxF25cu5hdbpC/RIvRi1ZudSwJBjoEy8WlBrNSWK2euGCKtyyWLENbtgZlgCC0ksZ1GoHCo7Dbs2lQIxuXEBJys7ZJbLJyLC65E4/ZHZUnh8EqLFtFVf3QAPhT+HT5Iu20l8jGeSLVK2OLR0pzbptaQnhVg2fsEuV4azxYDNpy7hpJH2qelkhBXJmSi5cEbXtXXauybYww6Hre77gDAlfekjvJ49lQS7Mc/s/MwvrNZ49VCatFpYmnQ53NXDuby4hU6gRwXMLlOjTJjQ5eP2qsCbwWvdwVnOxnrKhRPEwuY8ewA9omap9iwcLiLdy9ZZ7TBkYKM4J95Zgxxk6xwq1YTea7dC9BYREOil3TXX7AKxoDqCeVcXVJvI2uB3C0o0xlj7GJu4jDpfLMl337KMUFtQDLP0cysgDrPrmgcDNd3j2V0GOuqOqr/AKxI7HEMB3Zsw8BT/E7ax1xriNiLdkqTooCiEYq7SetGqEdbg3PlV7+1sO+Jj6S2IuEQModwAq/WuOQOPZMk1XHJY/dJ0qJ6HkfTBW2x0bGgBY6cBM8Ty7Kk7N63hl6W8AxEZVJAUGAdSdC2oMcBOuugo+J9oTo3/wDMiWyCQLhi6/ZmGYZV8lPHjwqtbS2rcvtmuu7t2sxbiOU8OHLStMmqT2gStM1vMu//ABHcxF8m3dIZQxLgnSerJYciWAkds8BUDiMfN9szFhOUuxzE8jqTESDEcgK93PxqDOhJW4xBDAiYAPuk8GALkCYbQUyxWynt3ejiZ4EaAzyMxGogg8CDXK9ecszi+3HzOt+Exx08ci3bu348I5ZitwydQYk6+Ezyikb56x0ieXjTrF2ZKvPEANGskeHH1ptj1GVSDJ1BEQR2c/GmKpibacfmSG7W7LYoyTlQGJ5k84nh41Ysf7NbeQ5LjK4GhPWU+IgH0NOtziFw1uOMsfGXNWTFXuqSSvA6cz3ClZTlb3G4Yo9KtclC2Pca0FtXRle2Wtnn7pzIQeYKXBB7BVzwtyoLefZxcIy5Rc0ElgoJUGAWOgmSJPaKc7AxxuW1JBBEgg6GQYPxrHI79xvjXSunwXnd7a/RNlY9RuPce3+9XD6Qv2h6is3tGnGY1eGVxVGOTApOzRKKKKcOeUr2vbG+kbKvqBLKhuL42v1n9KOP5q+Uq+2doWQ9pgRIIMjtHMeYkedfGm3NmnD4m9ZPG1cdPEKxAPmIPnQAxp/suDdQMWCsQpKkKYPedBrHGmFKW2jUcRw8eVSiGrNU2Fu2t3MvROuVZLPljKeYIhWHGToPzm93sRYS4qdGMrFlRhbXKzDQhSvUuEdnKOetQeINy79HvC3dOGdVN5LajMyODnyz1SCDHLXXlSe6u7F6+9kJh2C2btxjecsc1t4i0VMLpqYHNmOkmmrlOPU72EXFJmvtsi9eZMtnoLaDQZwGOvEhRpz++1JbR3AN3U3SG4nKogzGgBOgkHv14mp6xvHaLZC6m5Ei2pLOV+0FHFe8SB20hiN9cKhId8pHEEQR5HWe6qRyzW8RlxjVNlMxW4rJPWnjxXt8Ka4bZdq0f1sMfsloHmBqfOrLiL1/EZmGJXo2mBZAaF10ZmGZW/lqCu7Ft23/AOZqJLOZBMaQgniGPDu041Ev8rFScHbl4QR0cmrVJEtbbDqshEAGuiqRoPDs+dZtjdrs8uzuodn1MBkQ5V4rplWAZ0HW5VbLmNtq5tAHM6lQQQgEA5mkwBppw1OkGaqmHwaWnzKl3PDKQyyoBgAgkAZgY11A5QetW/qPLHZV9TH03B+SybF26yol5ne8OqFRBmyoFCwEIzFmyycggDMRMyLbs7Yd64yuby5NTEMWhtQGXQKQI07zWXbMa5bQjoylws83LRwyMwLMVnr6dU6in2y72JsybKXySpGY3rIMHsVGIPmDxrKEZJPfk0at8GlbZCYVQc7M7DT6i97MQD3dUan4is4jeUKxNpVUkQXgSf7VXcficW+txUQ6dZ3d2OnZCg+tMfod9vrX27rVu3ZH3nzmmIyil7tyjg722HeLxZ6bO50bU+YCNPd/l1R9lM2HxDE5MnXQ5mXVM31YMk6DQcatWD3OvMSbtk3NP2t28QCeJi3l9Jil7u5z6BUtLH2LQHqXJJ86wzxjmXS+BjTylgkpx5KTiLFsuejLFDqFjrDunn86Vt4Bm920xHLNofE1bLu6t6OtdKjsXIPlFNm3WuH61xvE6fOojihHyy08s5Nvgh7Wzro1GVD8PDQCu/oIJJa6CT9nKO7t08ak/wDhkrx/MmuhsgL9Un4VslFcIycpeRguHtqMpbMJn3i0GI+qIpPH2UNl8i6iGnLB6p11JnhNSJw0cEb5flRbwvEHQEQdZ490VL3VUiq5skN0bubDATqrsNNDrB/8qnbKDj8f9apm5WLyX3sN9afvW5B9RPpV1RddeXAV5/MmptHdwSuCGO8CTaI7qa7oXs1k6cGI+NS+07Ba03cPH41BblzlYcpPjM/6VRcGrLnh001pWKTwx0pWakoaLRRRXSOQBr5d9t2yOh2ozAaXkVvNf1bf0Kf5q+m8ZjUtIXcwo/3A7TWCe3DELikS+qx0VzL35bi8T2da2PWo6ldE9LqzH66Q1zXoqSDc/ZPtAXdmhMil7FxrYZnABBOddB1hAdhMRp3Vd8fbmy6F21XKwQk+9AZQxA4gkAjtrCPZ3vJew73bdoErcCu8LnYLanOUXgTkd+OmgrR7GzMTtOyMwFq28EEl71w5GIXqyEiV45VkERVlOS2RHpr4nxZ3g9kYfA3LV43puAOczuFYwpZsqgxGTpFBj9oe0Q5xu1cJi3DJYuYl/tKjDT+OV0059lSGH9mGFt2it2ZYABiSbkqBBRU4tIB504wuOTCW+hC5RaXTLDuAW0mWIQcJYyQWAYAkM8K0vBM5LJu22/v7olNkbNXos2KtpbEAW7Kk/q7YnjBys0mZjTTU6mq9d3gt2rhzXFWyeBZlUZo60ExI76j8Xt171u4ysHyhiEU5szKpIBOsnhx7dKyy9vQbj3T0fTXbqZASstbBn3AQY0I4AcONTGEZJu/+kK0bbs7beExBAtXVloy6lQxJIhT7rHTh4aU/xGyQB73ooPzj5VkO6G7+0L2Jst0NyzZRwxZuqAJkwrcT4CtubDFuA0qMnQpVjbaJjfcgmuqvFQf4gPkoFNXxqOcpTT91nUelNt4ttWLBuKzgvaQuyqVLDUBVidCWZB3Zp4VFbp7+qcPfuHDi5esgNlTRnQ81zkxlhpjkJA1is/dVorPLGPzLfhN2LDrKWoPawYDyeY+Br07nMokPl7c2Vo8xpWZ7Q9sG0sVIwtoWU7UTpWA77jjIPQVV8UcRiAHxWLa4pbLLXLl5Q32SR+qU92YUU+7/ALKubNpwl0dMtrMGYnKCitcWYJgtbUqmg+sRUrew5A1B07OHqawrd7aj4O5mss1qTGZsuRo1y3ApOUcwesO8RI2XdvfxMQBZvQl6AcjkMHB4Naf9op7ZJ7zxqfxDg6ZR5adTQyxuXtHzNRlzGAcB8/yq9YjYVu7wAHhzqDxu7GVoGp7CST6VtHUXwzSPTLgrFzaDcl9KaPimPaPKpzaOymXkPmfQVG3MEw4jKDJknkOcVp6kmEumKtke2I11PqD+Ve28RqNV+VJ3bqZlXOCWzZdILZfey6mY8uB4waVezl4+QM/nVvUaKxaluip7duGxjukXmUuiPRh6q33q0e0waCOBEjwPCqHvtgf1dq7EQxQ+DCR8VPrVu3dfNhLJPHo1+Aj8q5urW9nQ0sqtE6oBUiq7gLPQYh0HBjmHg3+oNT2GNRe8GHYOl1BOXRv4ef5Gk0PE3hzTmmWAuZgD20+qxRmh0Gimm1cR0dm43YrR4xA+MV0W6OUlexne8e1Wu3GYnqgkKOQUGJjv41TnwH0p3tXJ6Jllo4jK6ssd8j41ZLyTUNhmyX2XmVBHeAdR8a56k76jrqC6eke/8C4MWoGHtkcyQSfvcazTfrcsYQi5Zk2WMQdTbY8ATzBgwe6K1uztJAvWbj9UcRTDaGETE23tMDkdcusEjmG8QYPlW0Z9L5MZYlJNUZLuJtRcPtHDXH9zpFV/+nc/VvPb1XJ8q+icXtj6I2VbgVWPuvlNwSSS2vuT9p9JOoElq+XsXhGtXHtvoyMynxUxW57sYR8XYtXYnpEBJ7+DGf4g3Gm7o5vT5JTH7XvXCejs3EDDW4VuM7jvYA6dymKZbO2fJ0MNOkGGnt4iKtWB3SQcQhb+FSflT59yUYklzrxnNmOkasGE8tSJMaydaq7ZPHBCYTdTolzpMgTDFmhUUwoZpAUcgZA1jLJmV2TsZcoZbaIWzTlVVkqzKTprrE8aeWtz7a3TcLuZVFy9VV6pMHhM69vb21JreS2AqxAEAD4VXpSVIhCVjZcGfypybCqOsaaX8cTzgU12hjFt22e42VEVmYnkqgkk+VSqRJA71bBw1+4koBmN3NCqOkBQA5jxMAcePZVf3a9ngwly5cV2fNoAQBlSZA0PWbhrpw4VF4Dfo4nEXr2qWbQCWkPHrnrO/wC8Qo05DTtJdXt+yD1JZpgdk/n4CqTTXUm6s52SMp5HGNu/BHbzezC9cxZOFysWUM1tmKi0zCBdSNYMcBwI4EGKmsB7KQha7jLqqjFma2jQhJES9xwASJmQiweEVV8TvpeBa4l5leACykSq3CAJzKeJiPUcqrm0trh2zX7puv23Ha6w8MxMeUVg8jXtjf7GsvUwpQmnfb7+2aJdxWxcM+VbX0goAVZZxCA8MoLtkVtJmOfGaa7T9pjGBh8NZQAEBro6VhPGFXKq/eNZudvAnLbQu3IQfguvypz/AIPjWGa4FwyHndYWifBDNw+S1lKMuZbfVmElN7ul9SxX9/r8Zbl8qOrwlB1mKk5UiQNDEzAJ1imGwt7GOIDHMyADpNCMstBBYd3AkTJPZTHBbAs5uszYhvO3b+fSP+GrDith3BYzMBbtLqEUBE7JCjie8ydeNSoqW0E2/P3v/BE9bixY1jilf5q35/f9ODV/8AugTbuZ0IBGbrSDqCDx4VR/aPsq+FtsisEBy3skkhJnMvPgWHpVo3A3nP0K2j6tbzW5/dQwv4StW0Xrdwa8aci5Q5R0qWWCfk+fpvY/HW7i2lsqmUZUEIih2ck95LkntJNX/E2AeIbxmrbt7Y2HWy95lMIpY5RLadg5ms+OMvM36i2yryN5h/Ss/OmFlUvhWxmsfT3Ge8exulwl4KGJVc4kzrb63yBHnTndJJwdj/pr8ql7OLdYNy0SrAagSCDx8ajdy0y2Gtn9jcuWxP2VY5T90rS2ppxTQ5pnUnZNIoFcuZ0PClWSkaQOgc4JMhKjgDp3A8vKn9NLaazTmKlAzRqhN7r2XDEfaZR8c3/jU3VP33xnXS2PqgsfE6D4D410MrqLObiVzRWCs1WN4w9u9auAdUEqfA/6xVrUSKi9t7P6S0R6eNIo6iELV0MAaWsnWonYV8spUxI0I76l1FULma+0zBBMZnH7W2rH+JZQ/BV9a0r2G7U6TANZLQbN1uHHJcGcfi6Sqp7T9m5sPbvAf5bFW/huRB+8o+9TL2NbZ6HG3LUwL1ox/HbOZfw9JXQxu4HJzxqbPosY5LS8Pymkl2wWJ1gf751XwGc68Py/tS9pPhw/3zqHPwZ0SeI2gW4GfU03e7Jrm1Z1gHlJ/PiP9zXhiNIM88x8ABFRYHXSVRfafvCn0K7aR8zs1tHyyVWWzFWYdUEhD1ZnjpV8sYfU/wB5M8DJrNPbTi4t4azwl7rxpwUBRw7c7VvjVyRDM62NjCpdftAH7v8A+qcthLl1/wBW9pdGkXXyqZGUgBpUmCe/SoQXshDdh18OB+FWjZBXL0jcBHxrDPCTzXHuIZZ5MGX1Id0MxumTHS4oGFCgW0uXTlGoUF8ix5mll2VhbOvQXLx7b1zKv3LIB8s5rRNhbqdPbznSVkTynhoO6OfOqPvLg7tq81p+HIgEceHh61pLS5mt3X38hSGry55dLlQg+8j2wRaKYdT9Wyq2Z8WXrt5sag8RtoSTq5PEnn4k8ajLlmGM6+f5n+1ex4eg+Z1rCOminudCOjjzJ2W3d7HZhPDwrYF2nh7uHVZAzrljmJEQ1fP+Cxxt8Ke3N5yBAY+tdHTyjjFc+h637djcsZsmxhcKgtuAZJ05luPyA8qYYPahMQ2vnWMjfi6CD78cm90+I5/CkLu+2LPu3Oj/AIAAfvGW+NTmlGW65GtNCeNUz6XXaSLYYX3VUZSpZiFABEcWgVku1t8sOjEfSQ8E6WkN2ZUggnMEOuXUOcwmSNAMrxWLe62a47O3a7Fj6mkawGXuaxe9uhSyLWHwoOWYe85biSR1UAnjxzamdBwqa3P2m19HvOUL3Hlsi5VnIggCTyA151hmatM9lOPDdLb59R/UFT8h61hlj7TbC/caOy0mVp1k0pFhSLQ+mJLpSs15lr2KCxpVZ7vGCcVcntEeGVYq+4q9kRm+yrH0E1m11yzFmMkkyTzmm9Q9khPTLds4SubiCu2FeNSyY4U7D4YWccVGivy5A91WMprUHtxYv225l1+cfnU6wmqy5LnGLwC37L2n911KntE8CO8GD5VkGzc+z9pWzc6ps3lzdhWYYjuKEnzraLNo1U/anu4Hw4xCjr2yFY9qMYE+DEfeNMYZU6FM8OpX4NWS8qyJzGe/1k0qpywCdZmQRJ8B3aVXNz9ri9s7D3SSWNtVYydGT9W2p5ypPnTva+3vo4TKjXXMwoZQMq8XdyNBJA/3NWp3QmTypEgzmPCOJA5cDz/90i5gTBnSeMjuH/qqZf27j7xmbVidOqpuPrym5pMHgFn1pPY4a3iEuNiLl1iYgucrBtGGVerEGZA5TOhy7KD5YWi/pcOWT1Y04Tl7OfGsQ9reNz48JytWlXjJJYs5J7yGXjW3dHmAGs8wANO2D3V85b67RW5tDEvIg3XA1+qhyL8FFb4fiKMhnWRTnY+IYDI3uyCNeY8KYXMcvKT8KSOPblA+NWcl1WVlFSVM+hvZ/txWthJA0GsyRy1k6VUvavtTDi91L6O0aqrB4PflmPOsifFuRBZiOyTHpwpGtp6i3aXYQxaFQl1X3Ht7GAkwD8qQOJPLSka8z0qdE7ZyeJrmuC9eFqAFJrw3KToqAO89czXlFAHtWXcHa3QY22SYV5tn+b3fxBar+Gwj3DltoznsUFj6CrFsz2dY+6wC2GU8p0P3RLfCoatUTF07N0s3JWuWM00wWAxNmzb+lJlciCRwYganunjB76VF6ufJU6Z0otPdCpomvM9c5++qlzSb1sMpB4EEeois7xOHKOyNxBI9K0eqrvfgoZbgHHqnxHA+k+lOZ42rEcEqdeSuRXhWuhXUUkPERtXAyUbsuJ/UKcRFOLyzp2a+lJAVDLWK2aW2rs5b+Ge046rqQe7sI7wYPlSNo1IWfdrSLKSKb7NXZLWJwl464e7mAmAFuDVpgwJQn+cVa9t43DJZVnxFuz1ZXO4UnTqlVJDzMEEQYPIGs59qOHuWXW9Zd7YvL0dzIxXN0fWUNB10J+7WYkyZOp7edORV+45010ujTcfv/hVBCvdunUQltEWI0E3DETOmQofsiSKgsV7Sbkk2LKW+PWdnvPBEESxC8JE5Z6zQesZp9c5q2Myd2vvtjcVIvYm6yn6gbIn3EhfhUHXJuV5noA7rwvSdFQB2XrktXlFABRXoWeFTuy9xcbiI6PD3IP1mGRfV4B8qAIGitU2N7AMXcg3ri2x2KCx9Wyj0Jq9bG9gGDtwbua6f3mMei5R86APnO3aLGFBJPICT6CrFsr2dY7EEZMOyg83/AFfwbU+Qr6i2VuXhMOItWUXwUL65QJ86mbVhV90AeAA+VAHz5sb9HvEPBv3Qg7FX83j+k1etjewjA2oNxTcP7xLfDRfw1plFAETs7dbDWFy27SqOwAAeggfCpRLYAgAAdgECuqKAEcVhFuIUcSp5fmOw99UTbewHw5zDrW+Tc17m/vWg1y6AggiQdCDrIrOcFNGkMjgZit4RR0w76kt49hdA+ZP8tjp+6eOX+1ROakJRcXTOhGSkrNUqP27hc9hxEkDMPFdflI86kK8IrpNWqOYnTszRhFchqebVwvR3WXkCY8OK/A0zNcxqnR1E7VnL1w1esa5aoLI7tU9sGmVunVtqvErIrXtMwefA3DEm2VceRhvwsawxm1r6I3sthsHfHbZuf0Gvna5xpzE9hLOt0zkmiipDZu7+IxBixZuXO9VJHmeArYXI+itC2N7EMfeguEtDvOc+iSPUir1sf9HWysHEXXc8wItj0GY/iFAGBxUtsvdPF4j/ACcPccfaykL95oX419QbG9mGAw0G3YSR9YiT95pb41ZrODRfdUDv4n1OtAHzdsb2D429BulLQ83PwhfxVetjfo9YZIN93uHsJyj7qa/irXaKAK7sfcHB4aOisop7QoB+973qanbWGVfdUDwGvrStFABRRRQAUUUUAFFFFABRRRQAUUUUANdp4EXrTIeY0PYRwPrVF/wG/wD8s1olFZzxqXJpDI4cBRRRWhmVne/B+7cH8J+a/nVWn1q/bfQHDXJ5LPmDpWfXTDad1I51UrHtPK40HGuTXbj5Vy3D1rAZOlpdDTdTrS44VZckCG08K961ct2xLujqo14spA+dV/YP6PEwcVdb+Fcq/HrH4Cr7uws4gTyVj8P9autPYuBHUP3UUvY/sk2fh4K2EZh9ZhnPrczfCKtVjZttAAqDThzjwnhTqitRcKKKKACiiigAooooAKKKKACiiigAooooAKKKKACiiigAooooAKKKKAP/2Q=="/>
          <p:cNvSpPr>
            <a:spLocks noChangeAspect="1" noChangeArrowheads="1"/>
          </p:cNvSpPr>
          <p:nvPr/>
        </p:nvSpPr>
        <p:spPr bwMode="auto">
          <a:xfrm>
            <a:off x="63500" y="-930275"/>
            <a:ext cx="2371725" cy="19335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29036" name="AutoShape 12" descr="data:image/jpeg;base64,/9j/4AAQSkZJRgABAQAAAQABAAD/2wCEAAkGBhQSEBUUEhQWFRQVFhQYGRUYFxUVGBYXFRUXGBUXFxgXHSYeGBwjGRQUHy8gIycpLCwsFR4xNTAqNSYrLCkBCQoKDgwOGg8PGiklHyQsLCwsLCwtLCwsLCwvLCwtLCkvLDUsLCksKSwpKiwsLCkqLSkpLCwsLCwsLCksLCwsKf/AABEIAMsA+QMBIgACEQEDEQH/xAAcAAABBQEBAQAAAAAAAAAAAAAAAwQFBgcCAQj/xABGEAACAQIDBAcEBggEBgMBAAABAhEAAwQSIQUGMUETIlFhcYGRBzKhsRRCUpKiwQgjQ2JygrLRFTPh8BZTc6PC8WOT8iT/xAAaAQACAwEBAAAAAAAAAAAAAAAABAECAwUG/8QALREAAgIBAwMCBAYDAAAAAAAAAAECEQMEITESQVETIjJhcfAUUoGRscEFodH/2gAMAwEAAhEDEQA/ANxooooAKKKKACiiigAooooAKKKKACiiigAooooAKKKKACiik7uIVfeYDxP5UAKUVXtq7+4PD6XLyg/ZkZvu+98KqW0vbVbEixad+89Qerdb8FAGnUjdxiLxYCPX0FYftD2n429oGS0P3RnPq3V/BUBitoXL3+bce53MxK/c90elTQG4bR9oeDskg3lZh9VTnb7qBmHmKrOP9r3KxYY97kWx6DMx8wKzO3oIGg7OFKA0EFk2hv5jb37UWx2W1H9VzN8AKZ4XeTFW2zC+7HsciD3ZlAZfI+R4VFg11NSBue6e3hi8MtznEEGJkEgzGkghgY0lZGhFTVZh7JdoRcvWSeauB/EMrehtD/7K0+qkhRRRQAUUUUAFFFFABRRRQAUUUUAFFFFABRRXjOBqTFAHtFR20N4LFhc126iDtZgo9WIFUrbPt02fZkI5vN2W1LfE5V+JoA0auHuheJA8TFYHtj9IW+8jD2FQfauMWP3Uj5mqZtP2jY/ETnxDqD9W3FsfggnzJoA+mtqb3YXDib15E/iYL6BiCfKape1vbnhLciyHun91SB6vl+ANfPhuEmSZJ4k6k+dKI1SQadtT22Yu7ItIlodpJdvhlX1Bqq47efE356W/cYH6obIv3UgHzFQStSyNUgOrenDSnCNTW3Ti2lADhGpZGpJEFLpFACiTTizakgEgSQJPATzPdSCtS9i2zGFBY9gBPyoAVxdkI0K4cfaAYA9sZgDSYNcXD8K5D0AWHcnaHRY+yeT5rZ8wGX8VtR/NW6A182LiChDr7yFXHijBh8VFfRGyMULlhHXUMoI8I0+EVDJHlFFFQAUUUUAFFFFABRSV7EqgliAAJ15DtPd31U9te1nZ2GkNiEZh9VD0h/7cgeZFAFxri5eVRLEAdpIHzrEtq/pFKMww9l3k6F8toAeAzMfUeVUPbHtdx19y4a3ZJ0zW7a54HAdI+Zh5EUAfTmM25atqWLCBzER94kKPM1UNpe2nAWQc1wM8nqWz0xjlJTqT3ZvOvmfH7UvX2zXrty63a7s5/Eaa0AbVtn9IxjIw2H/muNH4U1/FVG2v7Wto4iZvm2DytAJ+LV/jVOr2gBbEYp7jZrjs7H6zMWPqdaTFeCultmgD0UopoWzTjD5VYEqGAIJUzBA4gxrrUgcJTi3bNOre1WAIQKgZQpCqNQARxMnXMZPOe4QjbMmBx7OdBAolqnNsAU5we72Iue7aYDtbqD8WtTmD3Fcx0jgdygsfUx8q2jhnLhFHkiu5Ao1L2pJgAk9g1Pwq8YTcS2okrmjiXcQCBJDAaAjmCNKkTgbdkLwUNGUBcuYEkAjkQYJEkaamOV/RS+KS/kp6j7IpeF2Dff6hUdrdX4cfhUmN21tqGvXYB4BRx8CePpVmxUynRRBILuBIRQrPcgOMxICGO0g8OFVrG7SLEuQS1zgrSejURlynukie89tC9OrS/cLm3uPMFhsMrGVJAgdcZoMxOn9qsVvqxAAU8CIgjuj5cRVSw9rFOC0MwJWer1WOmUGdDMgeYqZ2DtHOvA5bh1JgBbmuXL3yR3kEirYszg9919NzWWGGRbWn232fy7U/72K9tuxkv3F5E5h4Nr+fwqMD1Yt8cMQ1u4QRmUgyCOBkcfE+lVhm1rLNHpm0Vxu4pi4etn9lW0ukwCoTraJTyQwv4Oj9axDPWh+xzaeXEXbRPvBXH9DfEWvWsS5sFFFFQSFFFFABTbaGK6O2zdkRPCSQBPdJFOaabWsZ7LqeEa+AIJ+AoA+Ud+N/b+0LzFnYWAxyWpgRyZwNGcjUk8JgQIFVanG0MG1m7ctN71t2Q+KMVPypvQAUU6wWB6SSbltACB12jjPAAEmI+XbXl60gC5SSY60iADPAa6jvoAb17lrsV7NSByLddBBUrs/dbF31L2cNedACS4RsgA4nMer8akcBuFfuGCQO0KGusPEICB5mrRg5cFXJLkrYrqavmzvZ8putay3LlxDDB2WyAcueIEser1oE6eNS/wDhKYS90fRWlbKrSuphv3m606c4rfHp+t11IylmpXRn2C2Dfu+5acjtIyj1aBVgwXs7unW7cRB2CXP5D4mrmt80spmn4aCC53F3qJPgg8JuPhk97NcP7xgeixUzhcJbtaW7ap4AD5amlIroCnYaeEeEYyyN8seKqkRxIzTGmgQMCTDKZmQNIUGdeqO/pmWOErJB0aZC5MoMm2As6ZpzAk9pYkn0+VAWTHPs5+lZPS/nk+b8foT6v5ULX8VIjUxOUnQqC+fUyWY9pJ1ME6iSi2IJnQAEzpPaTxOvEn5U+w272Iue7ZfxIyg+bRTSzhZJ7p+Bgz6GohjwR+Gtv1Jcsj5PFctmBY9Zbiz2F7bIDx5SOzhVb2jtcmyhVF6oyFyoDhhEhjJkCOB4E86t9rAKRJcKCwAk9kltYPcPOojaexHtXOmw7JdJENaY6d5BOh0nmDJkzSmpipu4/Q2xNx5K1Z25c6MKbrxABCgKYViyg3DroTI7NOwVK7p3LPXF5WaCuQDpNSdIhYXkPebmKd28NdLgf4ebRYAl1C5hz6uaAJ0EzwM0rtfCXsOemNv9ddDBVHC0IjO5P14JAPAanUwRzxlyXAnt60CmJKgIpazdFvMrMpUdG5YKTlBzseJ4xVOuvU9gkW1ZdXKhrujEFYCg9VARpq0MY+yvYard06eFVZZHfSVO7k7T6HH2G+0xT746v4xbqs9JXn0soQynrKQw8VMj4gVBJ9S4Pbtm5EPBPJuqfjpT8Gscw+2xcOnBgrDwcBl+Bjyqe2Rta5aYFWOXmpOh/t40os1OpIc/DXHqizRqKRwuJW4gZTIP+4pamRTgK4u28ykSRIIkcRIiRXdFAHyd7V9mG1tJmIjpkS4f44yXv+7buVTq3L9IvYYCYfEKIyu6NH/yjOPxJcP81YbQB0hqa2TuxdxCG4mUIDlJLAagAxB8R61CKase6W2Dh3dtTlQsq8s5IUMfAH4zyq0eSmRtRtEgdxOjXNecgDU9UgAd/YO+al8Dg8BhWtt9JU3j0bqER2K5kzLmfKwXiJENx4Gn+9u1sO9knDugu58LetKpLsUu2ct6y7a+7cBYhiPfjuqJsXsMbc2mtDrOChlWEARlS0pdwQx1giVOtaOKQqpSfO/0LQd9WuzNq/ihCxmuMlkGWBH6wICIya9Hxnzr+x8fiMMbpF20guH3TnvZACYgBlQmCBJB92nq7UmRhdnEgSEfEPIOh1a2QOBKnTv7aisZsG/ibhuYi6ikwMtpNAFEAAaAaDvrfHhlLiDf12X9EylXdL/Y7xCG7lxF25cu5hdbpC/RIvRi1ZudSwJBjoEy8WlBrNSWK2euGCKtyyWLENbtgZlgCC0ksZ1GoHCo7Dbs2lQIxuXEBJys7ZJbLJyLC65E4/ZHZUnh8EqLFtFVf3QAPhT+HT5Iu20l8jGeSLVK2OLR0pzbptaQnhVg2fsEuV4azxYDNpy7hpJH2qelkhBXJmSi5cEbXtXXauybYww6Hre77gDAlfekjvJ49lQS7Mc/s/MwvrNZ49VCatFpYmnQ53NXDuby4hU6gRwXMLlOjTJjQ5eP2qsCbwWvdwVnOxnrKhRPEwuY8ewA9omap9iwcLiLdy9ZZ7TBkYKM4J95Zgxxk6xwq1YTea7dC9BYREOil3TXX7AKxoDqCeVcXVJvI2uB3C0o0xlj7GJu4jDpfLMl337KMUFtQDLP0cysgDrPrmgcDNd3j2V0GOuqOqr/AKxI7HEMB3Zsw8BT/E7ax1xriNiLdkqTooCiEYq7SetGqEdbg3PlV7+1sO+Jj6S2IuEQModwAq/WuOQOPZMk1XHJY/dJ0qJ6HkfTBW2x0bGgBY6cBM8Ty7Kk7N63hl6W8AxEZVJAUGAdSdC2oMcBOuugo+J9oTo3/wDMiWyCQLhi6/ZmGYZV8lPHjwqtbS2rcvtmuu7t2sxbiOU8OHLStMmqT2gStM1vMu//ABHcxF8m3dIZQxLgnSerJYciWAkds8BUDiMfN9szFhOUuxzE8jqTESDEcgK93PxqDOhJW4xBDAiYAPuk8GALkCYbQUyxWynt3ejiZ4EaAzyMxGogg8CDXK9ecszi+3HzOt+Exx08ci3bu348I5ZitwydQYk6+Ezyikb56x0ieXjTrF2ZKvPEANGskeHH1ptj1GVSDJ1BEQR2c/GmKpibacfmSG7W7LYoyTlQGJ5k84nh41Ysf7NbeQ5LjK4GhPWU+IgH0NOtziFw1uOMsfGXNWTFXuqSSvA6cz3ClZTlb3G4Yo9KtclC2Pca0FtXRle2Wtnn7pzIQeYKXBB7BVzwtyoLefZxcIy5Rc0ElgoJUGAWOgmSJPaKc7AxxuW1JBBEgg6GQYPxrHI79xvjXSunwXnd7a/RNlY9RuPce3+9XD6Qv2h6is3tGnGY1eGVxVGOTApOzRKKKKcOeUr2vbG+kbKvqBLKhuL42v1n9KOP5q+Uq+2doWQ9pgRIIMjtHMeYkedfGm3NmnD4m9ZPG1cdPEKxAPmIPnQAxp/suDdQMWCsQpKkKYPedBrHGmFKW2jUcRw8eVSiGrNU2Fu2t3MvROuVZLPljKeYIhWHGToPzm93sRYS4qdGMrFlRhbXKzDQhSvUuEdnKOetQeINy79HvC3dOGdVN5LajMyODnyz1SCDHLXXlSe6u7F6+9kJh2C2btxjecsc1t4i0VMLpqYHNmOkmmrlOPU72EXFJmvtsi9eZMtnoLaDQZwGOvEhRpz++1JbR3AN3U3SG4nKogzGgBOgkHv14mp6xvHaLZC6m5Ei2pLOV+0FHFe8SB20hiN9cKhId8pHEEQR5HWe6qRyzW8RlxjVNlMxW4rJPWnjxXt8Ka4bZdq0f1sMfsloHmBqfOrLiL1/EZmGJXo2mBZAaF10ZmGZW/lqCu7Ft23/AOZqJLOZBMaQgniGPDu041Ev8rFScHbl4QR0cmrVJEtbbDqshEAGuiqRoPDs+dZtjdrs8uzuodn1MBkQ5V4rplWAZ0HW5VbLmNtq5tAHM6lQQQgEA5mkwBppw1OkGaqmHwaWnzKl3PDKQyyoBgAgkAZgY11A5QetW/qPLHZV9TH03B+SybF26yol5ne8OqFRBmyoFCwEIzFmyycggDMRMyLbs7Yd64yuby5NTEMWhtQGXQKQI07zWXbMa5bQjoylws83LRwyMwLMVnr6dU6in2y72JsybKXySpGY3rIMHsVGIPmDxrKEZJPfk0at8GlbZCYVQc7M7DT6i97MQD3dUan4is4jeUKxNpVUkQXgSf7VXcficW+txUQ6dZ3d2OnZCg+tMfod9vrX27rVu3ZH3nzmmIyil7tyjg722HeLxZ6bO50bU+YCNPd/l1R9lM2HxDE5MnXQ5mXVM31YMk6DQcatWD3OvMSbtk3NP2t28QCeJi3l9Jil7u5z6BUtLH2LQHqXJJ86wzxjmXS+BjTylgkpx5KTiLFsuejLFDqFjrDunn86Vt4Bm920xHLNofE1bLu6t6OtdKjsXIPlFNm3WuH61xvE6fOojihHyy08s5Nvgh7Wzro1GVD8PDQCu/oIJJa6CT9nKO7t08ak/wDhkrx/MmuhsgL9Un4VslFcIycpeRguHtqMpbMJn3i0GI+qIpPH2UNl8i6iGnLB6p11JnhNSJw0cEb5flRbwvEHQEQdZ490VL3VUiq5skN0bubDATqrsNNDrB/8qnbKDj8f9apm5WLyX3sN9afvW5B9RPpV1RddeXAV5/MmptHdwSuCGO8CTaI7qa7oXs1k6cGI+NS+07Ba03cPH41BblzlYcpPjM/6VRcGrLnh001pWKTwx0pWakoaLRRRXSOQBr5d9t2yOh2ozAaXkVvNf1bf0Kf5q+m8ZjUtIXcwo/3A7TWCe3DELikS+qx0VzL35bi8T2da2PWo6ldE9LqzH66Q1zXoqSDc/ZPtAXdmhMil7FxrYZnABBOddB1hAdhMRp3Vd8fbmy6F21XKwQk+9AZQxA4gkAjtrCPZ3vJew73bdoErcCu8LnYLanOUXgTkd+OmgrR7GzMTtOyMwFq28EEl71w5GIXqyEiV45VkERVlOS2RHpr4nxZ3g9kYfA3LV43puAOczuFYwpZsqgxGTpFBj9oe0Q5xu1cJi3DJYuYl/tKjDT+OV0059lSGH9mGFt2it2ZYABiSbkqBBRU4tIB504wuOTCW+hC5RaXTLDuAW0mWIQcJYyQWAYAkM8K0vBM5LJu22/v7olNkbNXos2KtpbEAW7Kk/q7YnjBys0mZjTTU6mq9d3gt2rhzXFWyeBZlUZo60ExI76j8Xt171u4ysHyhiEU5szKpIBOsnhx7dKyy9vQbj3T0fTXbqZASstbBn3AQY0I4AcONTGEZJu/+kK0bbs7beExBAtXVloy6lQxJIhT7rHTh4aU/xGyQB73ooPzj5VkO6G7+0L2Jst0NyzZRwxZuqAJkwrcT4CtubDFuA0qMnQpVjbaJjfcgmuqvFQf4gPkoFNXxqOcpTT91nUelNt4ttWLBuKzgvaQuyqVLDUBVidCWZB3Zp4VFbp7+qcPfuHDi5esgNlTRnQ81zkxlhpjkJA1is/dVorPLGPzLfhN2LDrKWoPawYDyeY+Br07nMokPl7c2Vo8xpWZ7Q9sG0sVIwtoWU7UTpWA77jjIPQVV8UcRiAHxWLa4pbLLXLl5Q32SR+qU92YUU+7/ALKubNpwl0dMtrMGYnKCitcWYJgtbUqmg+sRUrew5A1B07OHqawrd7aj4O5mss1qTGZsuRo1y3ApOUcwesO8RI2XdvfxMQBZvQl6AcjkMHB4Naf9op7ZJ7zxqfxDg6ZR5adTQyxuXtHzNRlzGAcB8/yq9YjYVu7wAHhzqDxu7GVoGp7CST6VtHUXwzSPTLgrFzaDcl9KaPimPaPKpzaOymXkPmfQVG3MEw4jKDJknkOcVp6kmEumKtke2I11PqD+Ve28RqNV+VJ3bqZlXOCWzZdILZfey6mY8uB4waVezl4+QM/nVvUaKxaluip7duGxjukXmUuiPRh6q33q0e0waCOBEjwPCqHvtgf1dq7EQxQ+DCR8VPrVu3dfNhLJPHo1+Aj8q5urW9nQ0sqtE6oBUiq7gLPQYh0HBjmHg3+oNT2GNRe8GHYOl1BOXRv4ef5Gk0PE3hzTmmWAuZgD20+qxRmh0Gimm1cR0dm43YrR4xA+MV0W6OUlexne8e1Wu3GYnqgkKOQUGJjv41TnwH0p3tXJ6Jllo4jK6ssd8j41ZLyTUNhmyX2XmVBHeAdR8a56k76jrqC6eke/8C4MWoGHtkcyQSfvcazTfrcsYQi5Zk2WMQdTbY8ATzBgwe6K1uztJAvWbj9UcRTDaGETE23tMDkdcusEjmG8QYPlW0Z9L5MZYlJNUZLuJtRcPtHDXH9zpFV/+nc/VvPb1XJ8q+icXtj6I2VbgVWPuvlNwSSS2vuT9p9JOoElq+XsXhGtXHtvoyMynxUxW57sYR8XYtXYnpEBJ7+DGf4g3Gm7o5vT5JTH7XvXCejs3EDDW4VuM7jvYA6dymKZbO2fJ0MNOkGGnt4iKtWB3SQcQhb+FSflT59yUYklzrxnNmOkasGE8tSJMaydaq7ZPHBCYTdTolzpMgTDFmhUUwoZpAUcgZA1jLJmV2TsZcoZbaIWzTlVVkqzKTprrE8aeWtz7a3TcLuZVFy9VV6pMHhM69vb21JreS2AqxAEAD4VXpSVIhCVjZcGfypybCqOsaaX8cTzgU12hjFt22e42VEVmYnkqgkk+VSqRJA71bBw1+4koBmN3NCqOkBQA5jxMAcePZVf3a9ngwly5cV2fNoAQBlSZA0PWbhrpw4VF4Dfo4nEXr2qWbQCWkPHrnrO/wC8Qo05DTtJdXt+yD1JZpgdk/n4CqTTXUm6s52SMp5HGNu/BHbzezC9cxZOFysWUM1tmKi0zCBdSNYMcBwI4EGKmsB7KQha7jLqqjFma2jQhJES9xwASJmQiweEVV8TvpeBa4l5leACykSq3CAJzKeJiPUcqrm0trh2zX7puv23Ha6w8MxMeUVg8jXtjf7GsvUwpQmnfb7+2aJdxWxcM+VbX0goAVZZxCA8MoLtkVtJmOfGaa7T9pjGBh8NZQAEBro6VhPGFXKq/eNZudvAnLbQu3IQfguvypz/AIPjWGa4FwyHndYWifBDNw+S1lKMuZbfVmElN7ul9SxX9/r8Zbl8qOrwlB1mKk5UiQNDEzAJ1imGwt7GOIDHMyADpNCMstBBYd3AkTJPZTHBbAs5uszYhvO3b+fSP+GrDith3BYzMBbtLqEUBE7JCjie8ydeNSoqW0E2/P3v/BE9bixY1jilf5q35/f9ODV/8AugTbuZ0IBGbrSDqCDx4VR/aPsq+FtsisEBy3skkhJnMvPgWHpVo3A3nP0K2j6tbzW5/dQwv4StW0Xrdwa8aci5Q5R0qWWCfk+fpvY/HW7i2lsqmUZUEIih2ck95LkntJNX/E2AeIbxmrbt7Y2HWy95lMIpY5RLadg5ms+OMvM36i2yryN5h/Ss/OmFlUvhWxmsfT3Ge8exulwl4KGJVc4kzrb63yBHnTndJJwdj/pr8ql7OLdYNy0SrAagSCDx8ajdy0y2Gtn9jcuWxP2VY5T90rS2ppxTQ5pnUnZNIoFcuZ0PClWSkaQOgc4JMhKjgDp3A8vKn9NLaazTmKlAzRqhN7r2XDEfaZR8c3/jU3VP33xnXS2PqgsfE6D4D410MrqLObiVzRWCs1WN4w9u9auAdUEqfA/6xVrUSKi9t7P6S0R6eNIo6iELV0MAaWsnWonYV8spUxI0I76l1FULma+0zBBMZnH7W2rH+JZQ/BV9a0r2G7U6TANZLQbN1uHHJcGcfi6Sqp7T9m5sPbvAf5bFW/huRB+8o+9TL2NbZ6HG3LUwL1ox/HbOZfw9JXQxu4HJzxqbPosY5LS8Pymkl2wWJ1gf751XwGc68Py/tS9pPhw/3zqHPwZ0SeI2gW4GfU03e7Jrm1Z1gHlJ/PiP9zXhiNIM88x8ABFRYHXSVRfafvCn0K7aR8zs1tHyyVWWzFWYdUEhD1ZnjpV8sYfU/wB5M8DJrNPbTi4t4azwl7rxpwUBRw7c7VvjVyRDM62NjCpdftAH7v8A+qcthLl1/wBW9pdGkXXyqZGUgBpUmCe/SoQXshDdh18OB+FWjZBXL0jcBHxrDPCTzXHuIZZ5MGX1Id0MxumTHS4oGFCgW0uXTlGoUF8ix5mll2VhbOvQXLx7b1zKv3LIB8s5rRNhbqdPbznSVkTynhoO6OfOqPvLg7tq81p+HIgEceHh61pLS5mt3X38hSGry55dLlQg+8j2wRaKYdT9Wyq2Z8WXrt5sag8RtoSTq5PEnn4k8ajLlmGM6+f5n+1ex4eg+Z1rCOminudCOjjzJ2W3d7HZhPDwrYF2nh7uHVZAzrljmJEQ1fP+Cxxt8Ke3N5yBAY+tdHTyjjFc+h637djcsZsmxhcKgtuAZJ05luPyA8qYYPahMQ2vnWMjfi6CD78cm90+I5/CkLu+2LPu3Oj/AIAAfvGW+NTmlGW65GtNCeNUz6XXaSLYYX3VUZSpZiFABEcWgVku1t8sOjEfSQ8E6WkN2ZUggnMEOuXUOcwmSNAMrxWLe62a47O3a7Fj6mkawGXuaxe9uhSyLWHwoOWYe85biSR1UAnjxzamdBwqa3P2m19HvOUL3Hlsi5VnIggCTyA151hmatM9lOPDdLb59R/UFT8h61hlj7TbC/caOy0mVp1k0pFhSLQ+mJLpSs15lr2KCxpVZ7vGCcVcntEeGVYq+4q9kRm+yrH0E1m11yzFmMkkyTzmm9Q9khPTLds4SubiCu2FeNSyY4U7D4YWccVGivy5A91WMprUHtxYv225l1+cfnU6wmqy5LnGLwC37L2n911KntE8CO8GD5VkGzc+z9pWzc6ps3lzdhWYYjuKEnzraLNo1U/anu4Hw4xCjr2yFY9qMYE+DEfeNMYZU6FM8OpX4NWS8qyJzGe/1k0qpywCdZmQRJ8B3aVXNz9ri9s7D3SSWNtVYydGT9W2p5ypPnTva+3vo4TKjXXMwoZQMq8XdyNBJA/3NWp3QmTypEgzmPCOJA5cDz/90i5gTBnSeMjuH/qqZf27j7xmbVidOqpuPrym5pMHgFn1pPY4a3iEuNiLl1iYgucrBtGGVerEGZA5TOhy7KD5YWi/pcOWT1Y04Tl7OfGsQ9reNz48JytWlXjJJYs5J7yGXjW3dHmAGs8wANO2D3V85b67RW5tDEvIg3XA1+qhyL8FFb4fiKMhnWRTnY+IYDI3uyCNeY8KYXMcvKT8KSOPblA+NWcl1WVlFSVM+hvZ/txWthJA0GsyRy1k6VUvavtTDi91L6O0aqrB4PflmPOsifFuRBZiOyTHpwpGtp6i3aXYQxaFQl1X3Ht7GAkwD8qQOJPLSka8z0qdE7ZyeJrmuC9eFqAFJrw3KToqAO89czXlFAHtWXcHa3QY22SYV5tn+b3fxBar+Gwj3DltoznsUFj6CrFsz2dY+6wC2GU8p0P3RLfCoatUTF07N0s3JWuWM00wWAxNmzb+lJlciCRwYganunjB76VF6ufJU6Z0otPdCpomvM9c5++qlzSb1sMpB4EEeois7xOHKOyNxBI9K0eqrvfgoZbgHHqnxHA+k+lOZ42rEcEqdeSuRXhWuhXUUkPERtXAyUbsuJ/UKcRFOLyzp2a+lJAVDLWK2aW2rs5b+Ge046rqQe7sI7wYPlSNo1IWfdrSLKSKb7NXZLWJwl464e7mAmAFuDVpgwJQn+cVa9t43DJZVnxFuz1ZXO4UnTqlVJDzMEEQYPIGs59qOHuWXW9Zd7YvL0dzIxXN0fWUNB10J+7WYkyZOp7edORV+45010ujTcfv/hVBCvdunUQltEWI0E3DETOmQofsiSKgsV7Sbkk2LKW+PWdnvPBEESxC8JE5Z6zQesZp9c5q2Myd2vvtjcVIvYm6yn6gbIn3EhfhUHXJuV5noA7rwvSdFQB2XrktXlFABRXoWeFTuy9xcbiI6PD3IP1mGRfV4B8qAIGitU2N7AMXcg3ri2x2KCx9Wyj0Jq9bG9gGDtwbua6f3mMei5R86APnO3aLGFBJPICT6CrFsr2dY7EEZMOyg83/AFfwbU+Qr6i2VuXhMOItWUXwUL65QJ86mbVhV90AeAA+VAHz5sb9HvEPBv3Qg7FX83j+k1etjewjA2oNxTcP7xLfDRfw1plFAETs7dbDWFy27SqOwAAeggfCpRLYAgAAdgECuqKAEcVhFuIUcSp5fmOw99UTbewHw5zDrW+Tc17m/vWg1y6AggiQdCDrIrOcFNGkMjgZit4RR0w76kt49hdA+ZP8tjp+6eOX+1ROakJRcXTOhGSkrNUqP27hc9hxEkDMPFdflI86kK8IrpNWqOYnTszRhFchqebVwvR3WXkCY8OK/A0zNcxqnR1E7VnL1w1esa5aoLI7tU9sGmVunVtqvErIrXtMwefA3DEm2VceRhvwsawxm1r6I3sthsHfHbZuf0Gvna5xpzE9hLOt0zkmiipDZu7+IxBixZuXO9VJHmeArYXI+itC2N7EMfeguEtDvOc+iSPUir1sf9HWysHEXXc8wItj0GY/iFAGBxUtsvdPF4j/ACcPccfaykL95oX419QbG9mGAw0G3YSR9YiT95pb41ZrODRfdUDv4n1OtAHzdsb2D429BulLQ83PwhfxVetjfo9YZIN93uHsJyj7qa/irXaKAK7sfcHB4aOisop7QoB+973qanbWGVfdUDwGvrStFABRRRQAUUUUAFFFFABRRRQAUUUUANdp4EXrTIeY0PYRwPrVF/wG/wD8s1olFZzxqXJpDI4cBRRRWhmVne/B+7cH8J+a/nVWn1q/bfQHDXJ5LPmDpWfXTDad1I51UrHtPK40HGuTXbj5Vy3D1rAZOlpdDTdTrS44VZckCG08K961ct2xLujqo14spA+dV/YP6PEwcVdb+Fcq/HrH4Cr7uws4gTyVj8P9autPYuBHUP3UUvY/sk2fh4K2EZh9ZhnPrczfCKtVjZttAAqDThzjwnhTqitRcKKKKACiiigAooooAKKKKACiiigAooooAKKKKACiiigAooooAKKKKAP/2Q=="/>
          <p:cNvSpPr>
            <a:spLocks noChangeAspect="1" noChangeArrowheads="1"/>
          </p:cNvSpPr>
          <p:nvPr/>
        </p:nvSpPr>
        <p:spPr bwMode="auto">
          <a:xfrm>
            <a:off x="63500" y="-930275"/>
            <a:ext cx="2371725" cy="19335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2" name="Text Box 45"/>
          <p:cNvSpPr txBox="1">
            <a:spLocks noChangeArrowheads="1"/>
          </p:cNvSpPr>
          <p:nvPr/>
        </p:nvSpPr>
        <p:spPr bwMode="auto">
          <a:xfrm>
            <a:off x="428596" y="1071546"/>
            <a:ext cx="6702476" cy="609398"/>
          </a:xfrm>
          <a:prstGeom prst="rect">
            <a:avLst/>
          </a:prstGeom>
          <a:noFill/>
          <a:ln w="9525">
            <a:noFill/>
            <a:miter lim="800000"/>
            <a:headEnd/>
            <a:tailEnd/>
          </a:ln>
          <a:effectLst/>
        </p:spPr>
        <p:txBody>
          <a:bodyPr wrap="none">
            <a:spAutoFit/>
          </a:bodyPr>
          <a:lstStyle/>
          <a:p>
            <a:pPr>
              <a:lnSpc>
                <a:spcPct val="140000"/>
              </a:lnSpc>
            </a:pPr>
            <a:r>
              <a:rPr lang="pt-BR" sz="2400" b="1" dirty="0" smtClean="0">
                <a:solidFill>
                  <a:srgbClr val="0000FF"/>
                </a:solidFill>
              </a:rPr>
              <a:t>Por que tem interação entre imã e ferro?  </a:t>
            </a:r>
            <a:endParaRPr lang="pt-BR" sz="2400" b="1" dirty="0">
              <a:solidFill>
                <a:srgbClr val="0000FF"/>
              </a:solidFill>
            </a:endParaRPr>
          </a:p>
        </p:txBody>
      </p:sp>
      <p:sp>
        <p:nvSpPr>
          <p:cNvPr id="10" name="TextBox 1"/>
          <p:cNvSpPr txBox="1">
            <a:spLocks noChangeArrowheads="1"/>
          </p:cNvSpPr>
          <p:nvPr/>
        </p:nvSpPr>
        <p:spPr bwMode="auto">
          <a:xfrm>
            <a:off x="1301750" y="112713"/>
            <a:ext cx="6699250" cy="579437"/>
          </a:xfrm>
          <a:prstGeom prst="rect">
            <a:avLst/>
          </a:prstGeom>
          <a:solidFill>
            <a:srgbClr val="0000FF"/>
          </a:solidFill>
          <a:ln w="9525">
            <a:noFill/>
            <a:miter lim="800000"/>
            <a:headEnd/>
            <a:tailEnd/>
          </a:ln>
        </p:spPr>
        <p:txBody>
          <a:bodyPr>
            <a:spAutoFit/>
          </a:bodyPr>
          <a:lstStyle/>
          <a:p>
            <a:pPr algn="ctr"/>
            <a:r>
              <a:rPr lang="pt-BR" sz="3200" b="1" dirty="0" smtClean="0">
                <a:solidFill>
                  <a:schemeClr val="bg1"/>
                </a:solidFill>
              </a:rPr>
              <a:t>Interação: imã e ferro</a:t>
            </a:r>
            <a:endParaRPr lang="pt-BR" sz="3200" b="1" dirty="0">
              <a:solidFill>
                <a:schemeClr val="bg1"/>
              </a:solidFill>
            </a:endParaRPr>
          </a:p>
        </p:txBody>
      </p:sp>
      <p:pic>
        <p:nvPicPr>
          <p:cNvPr id="138242" name="Picture 2" descr="http://www.yaonano.cn/UploadProductPic/2011112144831812.jpg"/>
          <p:cNvPicPr>
            <a:picLocks noChangeAspect="1" noChangeArrowheads="1"/>
          </p:cNvPicPr>
          <p:nvPr/>
        </p:nvPicPr>
        <p:blipFill>
          <a:blip r:embed="rId3"/>
          <a:srcRect/>
          <a:stretch>
            <a:fillRect/>
          </a:stretch>
        </p:blipFill>
        <p:spPr bwMode="auto">
          <a:xfrm>
            <a:off x="285720" y="2214554"/>
            <a:ext cx="3143240" cy="2892652"/>
          </a:xfrm>
          <a:prstGeom prst="rect">
            <a:avLst/>
          </a:prstGeom>
          <a:noFill/>
        </p:spPr>
      </p:pic>
      <p:pic>
        <p:nvPicPr>
          <p:cNvPr id="138244" name="Picture 4" descr="http://asheducationbook.hematologylibrary.org/content/2009/1/720/F1.large.jpg"/>
          <p:cNvPicPr>
            <a:picLocks noChangeAspect="1" noChangeArrowheads="1"/>
          </p:cNvPicPr>
          <p:nvPr/>
        </p:nvPicPr>
        <p:blipFill>
          <a:blip r:embed="rId4"/>
          <a:srcRect/>
          <a:stretch>
            <a:fillRect/>
          </a:stretch>
        </p:blipFill>
        <p:spPr bwMode="auto">
          <a:xfrm>
            <a:off x="3714744" y="2000240"/>
            <a:ext cx="4643470" cy="3317777"/>
          </a:xfrm>
          <a:prstGeom prst="rect">
            <a:avLst/>
          </a:prstGeom>
          <a:noFill/>
        </p:spPr>
      </p:pic>
      <p:sp>
        <p:nvSpPr>
          <p:cNvPr id="14" name="Retângulo 13"/>
          <p:cNvSpPr/>
          <p:nvPr/>
        </p:nvSpPr>
        <p:spPr>
          <a:xfrm>
            <a:off x="3071802" y="5429264"/>
            <a:ext cx="2836033" cy="830997"/>
          </a:xfrm>
          <a:prstGeom prst="rect">
            <a:avLst/>
          </a:prstGeom>
        </p:spPr>
        <p:txBody>
          <a:bodyPr wrap="none">
            <a:spAutoFit/>
          </a:bodyPr>
          <a:lstStyle/>
          <a:p>
            <a:r>
              <a:rPr lang="pt-PT" sz="4800" b="1" dirty="0" smtClean="0">
                <a:solidFill>
                  <a:srgbClr val="0000FF"/>
                </a:solidFill>
              </a:rPr>
              <a:t>Domínio !</a:t>
            </a:r>
            <a:endParaRPr lang="pt-BR" sz="4800" b="1"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Slide Number Placeholder 1"/>
          <p:cNvSpPr>
            <a:spLocks noGrp="1"/>
          </p:cNvSpPr>
          <p:nvPr>
            <p:ph type="sldNum" sz="quarter" idx="4294967295"/>
          </p:nvPr>
        </p:nvSpPr>
        <p:spPr bwMode="auto">
          <a:xfrm>
            <a:off x="8388350" y="6092825"/>
            <a:ext cx="503238" cy="457200"/>
          </a:xfrm>
          <a:prstGeom prst="rect">
            <a:avLst/>
          </a:prstGeom>
          <a:noFill/>
          <a:ln>
            <a:miter lim="800000"/>
            <a:headEnd/>
            <a:tailEnd/>
          </a:ln>
        </p:spPr>
        <p:txBody>
          <a:bodyPr/>
          <a:lstStyle/>
          <a:p>
            <a:fld id="{63961586-7CD5-43F3-9892-AF9870AD8938}" type="slidenum">
              <a:rPr lang="de-DE"/>
              <a:pPr/>
              <a:t>70</a:t>
            </a:fld>
            <a:endParaRPr lang="de-DE"/>
          </a:p>
        </p:txBody>
      </p:sp>
      <p:pic>
        <p:nvPicPr>
          <p:cNvPr id="134148" name="Picture 4" descr="E:\PICTURES-b\12062010\small\P1020227.jpg"/>
          <p:cNvPicPr>
            <a:picLocks noChangeAspect="1" noChangeArrowheads="1"/>
          </p:cNvPicPr>
          <p:nvPr/>
        </p:nvPicPr>
        <p:blipFill>
          <a:blip r:embed="rId2"/>
          <a:srcRect/>
          <a:stretch>
            <a:fillRect/>
          </a:stretch>
        </p:blipFill>
        <p:spPr bwMode="auto">
          <a:xfrm>
            <a:off x="0" y="1000108"/>
            <a:ext cx="9144000" cy="5143500"/>
          </a:xfrm>
          <a:prstGeom prst="rect">
            <a:avLst/>
          </a:prstGeom>
          <a:noFill/>
        </p:spPr>
      </p:pic>
      <p:sp>
        <p:nvSpPr>
          <p:cNvPr id="14" name="Rectangle 2"/>
          <p:cNvSpPr txBox="1">
            <a:spLocks noChangeArrowheads="1"/>
          </p:cNvSpPr>
          <p:nvPr/>
        </p:nvSpPr>
        <p:spPr bwMode="auto">
          <a:xfrm>
            <a:off x="395288" y="0"/>
            <a:ext cx="8229600" cy="762000"/>
          </a:xfrm>
          <a:prstGeom prst="rect">
            <a:avLst/>
          </a:prstGeom>
          <a:solidFill>
            <a:srgbClr val="0000FF"/>
          </a:solidFill>
          <a:ln>
            <a:solidFill>
              <a:srgbClr val="000000"/>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0" cap="none" spc="0" normalizeH="0" baseline="0" noProof="0" dirty="0" smtClean="0">
                <a:ln>
                  <a:noFill/>
                </a:ln>
                <a:solidFill>
                  <a:schemeClr val="bg1"/>
                </a:solidFill>
                <a:effectLst/>
                <a:uLnTx/>
                <a:uFillTx/>
                <a:latin typeface="Comic Sans MS" pitchFamily="66" charset="0"/>
                <a:ea typeface="宋体" pitchFamily="2" charset="-122"/>
                <a:cs typeface="+mj-cs"/>
              </a:rPr>
              <a:t>Welcome to join us!</a:t>
            </a:r>
          </a:p>
        </p:txBody>
      </p:sp>
    </p:spTree>
  </p:cSld>
  <p:clrMapOvr>
    <a:masterClrMapping/>
  </p:clrMapOvr>
  <p:transition xmlns:p14="http://schemas.microsoft.com/office/powerpoint/2010/main" advClick="0" advTm="5000"/>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4D11AB63-EAC2-497E-8993-4939D2CC351E}" type="slidenum">
              <a:rPr lang="zh-CN" altLang="en-US" sz="2000" b="1">
                <a:latin typeface="Arial" pitchFamily="34" charset="0"/>
                <a:ea typeface="宋体" pitchFamily="2" charset="-122"/>
              </a:rPr>
              <a:pPr algn="r"/>
              <a:t>8</a:t>
            </a:fld>
            <a:endParaRPr lang="en-US" altLang="zh-CN" sz="2000" b="1">
              <a:latin typeface="Arial" pitchFamily="34" charset="0"/>
              <a:ea typeface="宋体" pitchFamily="2" charset="-122"/>
            </a:endParaRPr>
          </a:p>
        </p:txBody>
      </p:sp>
      <p:sp>
        <p:nvSpPr>
          <p:cNvPr id="129030" name="AutoShape 6" descr="data:image/jpeg;base64,/9j/4AAQSkZJRgABAQAAAQABAAD/2wCEAAkGBhQSEBQUEhQVFBQVFBQXFxcUFxQUFRQUFBQXFRQVFxQXHCYfFxwkHBQVHy8gJCcpLCwsFR4xNTAqNSYrLCkBCQoKDgwOGA8PGiwkHx8sLCwtKiwpLCwqLCwvLCwpLCwsLCksKSwsKSktLCwpLCksLCwpLCksLSwsLCkpKSksKf/AABEIALYBFAMBIgACEQEDEQH/xAAcAAACAgMBAQAAAAAAAAAAAAAAAQQFAgMGBwj/xABFEAABBAADBQYDBAYIBQUAAAABAAIDEQQSIQUGMUFREyJhcYGRBzKhFEKxwXKSsuHw8RUWI1KCg8LRJGJzs8MzNURTov/EABoBAQADAQEBAAAAAAAAAAAAAAABAgQDBQb/xAAoEQEBAAIBBAICAQQDAAAAAAAAAQIRAxIhMUEEEyJRMmGRofAFcYH/2gAMAwEAAhEDEQA/APFEIQrICEIQCAhNAFCEkAhCEBSE0kDTKSZQJNjCTQ1PRS9l7KfiJAyMWSfQL0zYG4sUVZu+/meXuuefJMXTDjufh5/g92pHiz3dOYNqUdz3WB2gF/3muAHTUWvZY8NEwUGsBFaUOHVW2B2PDK2jG0lwA15cf49Fn++2u14NR89Y3dWeNubKHt6xkPrzbxHsqhe772bjmG3QHTi5oOmmtjy1Xne1N3u1Fj/1CfVx4nz/ABXfDk35Z8sdOLQtuIw7mOLXCiOIWpdVQhCEAhFIQCEIQCEIQCSEINjViU2pFW9BJJ2kqgQUJoEhCEAhCEDSTSQCaEIEmgoQCdJLbAzM5o6uA9yg9Y+GW7+TDmQjvynTwaP9z+C7+DYuSr4nkqvd8COCEdI2e5Fn6lXLtq2bOq863dtr1cMbjjJGjG7LqrFLOB2TgjEY8uUaSVx4Ktk9OnfXdvnxIOlrlJtls7V2UGxw0097B8OPJXbjXFV85Gck/Q68uHsrYXuzc+G8XIb+bp54jPGBmj1fx7zasm+dH815mvodj2O4kG9HA8MoFEa+BPuOi8G25s7sMTND/wDXI9o8QD3T6ivdbcL6ecgpJlC6JCEIQJATSQNCaxQNCSaDJiTk2pOVr4GKE0lUCaEkAhNJA0JJ2gEWhCAQhCBJoQgKU3ZLLnhHWVg93BQlZ7vbNmxGJjZh25pbzNFhvyd68ziAOChMe47KsxsaTqAB7afkrmLBitdSucwG24mAuefmecoAJJsA90cTxUXH/ESBpPznldae6wdF3dPUnJNTdde5o50tLqXObO2q/ExGWEZgCdOBNDULits754kPLbdGWmi1tA+ryD9FMwtuk5ZzGberSwNPOulrn9oYYtdobK4TZe8OJdbmiVx594nnoD3fqCasWF2ew8a57T2rXA9HDn0B4HzBUZYXGqTOZRXx7ayOJJFNOt+GhH19rVFvpua+Z0mNifHlka2QQuc4TODY2iQtaRRqiau69l0WN2O9kpfQDONDUknS3dTrw4DXqbyaI5gzK5r5GlpbXLKdY79Dp1Vry3HvHLj+PM7+XZ4yhZzAZnZeFmvK9PosFuYQhCECQmhAIpNJAkJoQZtWLk2pOU+gkISUBoQhAIQhAkJoQCEIQCEWhAk0IQCud0p8uMh7xZndkzAkFpf3WuBHRxafRU63YPEmORjxxY9rh5tcHD6gKLNzS2OXTlL+nsOI2S7FxSxQEWHsGZw0oxtL3a/NV5aHNh6rnn/C6cOJb2jjwvKGgg6HmdCNK146rvcLtGJpGJh7seIa14sUKo/MOTgSQT/yjwKNobxue28zQzNwa4WR4gG+Xgskys8PQ+uZd607h7I+y4eaI8e0zE8fma26PTSvdVsOBY6TJiBrZLX0O/yzcNfLra6Td3HNla9wAym2gg8cjiD7m68lRbZfZFSNEovJEaLX2RoRxFdRwVbuumOMi3h2ZDG00XP8Gta0DlrQFpSTRRspmuvE/MSTft4KiZtSaJ5ZLFkceFG2uHHuuujw8+qi4naGY8KP8clWrakm1w6e3EcRQ/Hl15LHD4UGRslNzRHM51UXAtNAmta4noB4qFhpDbfPXrp5+Kot7t7GQQvhic4zPDmOGtMa68zteZB0A8+STG2yRx6+mWvMUIQvQeaChCEAikJWgaEIQJNASQZtScm0pOU+hjSE0lAEJoQJFJoQJNCEAgoQgEIQgEITpAlkEqRmQenbk7wxzYNmFfpNBnyXwkicS9wvhYvnyAPWrWXdxryXOJIvutBrj1IXlOxNo9jiI5B91wsDUlp0cK8iV7jKwujtgLh82gJsVfKuIWbkx1dxt4OT1VTvFs0iONuDuNzW5e6TTtcwLhzo3rxGbxpc1s/FytmcMRTCDRLiG2eNkk6q3xrhLmE8s0TDYYIKqgdTIS05iemgHiqmJmBjddS4h4OhloMHTuaZvXRRPDtZ4u/8unn3himHZlzJAReW2uo1pwvXxUGeGy3StBd8Qcut+Oq2YaPtRZHHgOAA63zKkiC3kH7p8tAPbh+C51NbcK0kWdOd+Zul5jv5DlxjvFrfwXp0smWmjnQNEXxHAri/iXsk9rE8D5mOF9cpv3731C6cfbL/ALZOXvNuDQhC1MwQhCASTQgAhCEAhJCDNqTk2pOU+gkkIUBoSTQCEJIBCEIGhCEFjsvAxubJLMXCOPIMrKD5JJMxYxpcCGio3uLiDQbwJIUn7fhB8uDcf+piXu/YjYtUJrAP/wCbFRezIZr/AO4FHw8DCwkl+ezlADclZdCXE3x5Vw5pJs2nHbEHLA4f/FJjHfhO1H9YGj5cJgx/lPf/ANyRyrxhD1WQwXj9Ff68v0r1RO/rNJ92LCt8sJhD9XRE/VMb3YkfK9rP0IcOz9mMLU+JhjDRGA7S35pC41d6F2UX5ctFpGDap+rJHXEt2+ONqvteIA6NlkaPZpAUd+8GJPHETnzmlP4uWY2O7Jn7N+T+/ldl4181Vx0UfFuNMbpTbrutB7xs24C3a9Sa5UovHcZupmcvaPY8Gx2LwWEdKbe7DtMjyLdJ/azRtLjzOVg1OpUXDbCgiOgaa0N6/wAfyVPJvT9lZgoNSH4GB2ljK8ulLb6tOf3AVBtTeaRrqot5jgVmywvVdNfHyyYzcemMfGxndAGorxF/7ilz2P26zNlae8b4etrim7xTSHK3ugmiddBZNfX6K7hgjhZne4cLc53M/wAclTKTF0xzud/UXWCNuDnHh1+q5rfTeYYmVrIzccQIBHBzj8zh4aADyvmqvbe87pbZFbY+BP3n/wCw8PfoqaJ4HFThx9+quXNySzpx8FjICDm5H6FRlbMm5EadD0WifZ16x/qnj6dfJaGaVAQm5pBoij46JIkUhCAgEFCCgEk0kGbUnJtScp9DGkIQoDQhJAyhCEAEIRaAQhCC2fX2CPqcVN7Nhgr9spbKhDi0ONNLwCegJAJ9BqjENrBQeM+KP/4woH4FTdiYPOxoAsucQPV1LR8bDqz05c2XTjt2/wARtj4KKOD7IIQ8vfmETs5yACi45nc6r/F0We6Jw8ezMQ58Ub5QZ9XQOlcB2DezAkyEM7xJ1I5+aq9p7Eljc0TSGRxaSLfI8tGYijnAI4XSsNn7lGTDunzxty56Y6y92QWaFVyPPktufx8bxzqy138s0+T+e5NqPdSCBuMhOKBMOY5qzXqxwZ8pB+Yt4Kfv59lkxQ+xtc2NsbWuvMbkDnFxBc4kinNHGtCrHYe7LZ52ROdkDs2tZuDSflvwWe3N12wTuiY4vDcveLcupbZFa9V2+nD7fPfXhmvPl9fVrtvylYjfOE7Fbgw1/amNsXGOgWva5zsufNlIBo5eJpeafYWvxUEbiWte+NriOID5A0kXzpeqw7k4eSFmWR7ZnMa7vAZASA4gtDbqjxs8jR4LzTfjZkmFxTWuFENBa4atJa92rXcDWnksPLeLoyxwvfbbxzl6scs52sXfxJ2IC6CaAHsI4osPqbMfZCoy48w4c+oPULncflkgY9zmh4BDhYskEgmvHQ+q9M/op08MkEjgRJG02ARke5rZGmr+64j0HivHto4F0Ur43inMcWuB5OaaI8fNeZhertfMelyyY38fFTW7SZG0ZAS6tb4X+agYrGvkNvN1wHIeQ5KOmukkjhcqyWcTbKwAU6COlZW1lHGpBYAEuCwJviiGb25+IBHjy8jxUSTZV6tJHg78iFL7bw9E/tHv1RCnlwr28WmuvEe61K++0a6anxOgQ/Csf8zRfVun80TtQoKlYzA5NQbH1CiosEJIQZsSchqHKfQSEUhQBFISQCaEkDQkmEAFf7j46CLGNdiYmSsLXNAeA5rXurK4tOh5jX+9fJUCut0d3ftuKbCX9m3K5731Zaxg1odSSB6quXhfD+UXfxJghY/DjDsbGx0ckmVny5nyZSQL00YNBpopu6GGc2GGRlZmuztsWMzZCW2OYsBP4i7NwkUEDIXudJGSwl7w9zmHO8k1QsOPEAcaK7DcjZOXBYV9XcbXUQSDmJIsC7Go5HyWv4Ocxtt/TL/yWOU7Ttu/2PHyyYqQPkAFCgAG+tloF8B5KbhcPIInRBzgxxNgEAU75hVXR1vXmr7DYR0vee1rHUO60OAHh3gLPO/FWceyVsy58dSa8PKnDn1WyuTh2a5rg5pLXA6EEg+7SD7ELP8AoouJLiXEmyXFzj7uJPhqV2LdlhbG7MHRc78lafFy1rfZxOIrSFtROaGlrtbcP73RwvQ66Uo8uDixbXYfFxhx4jU307SN/EHxHkRyXV7xbLj7IOeyy1wyuBpzHO0u+hoAjgdPBc7E8OGSUAObqHA0f0mn8fLmvH5/57nt9L8a9XDJlPHZE21s58Ej5mOuJ3ZA180YbG2PvAcQcjTmHC9QOJ89+IOBBmbOKIkblca++zT6syfqleh47HdmQJHFzTw07pscHDkSPQ+GqibQ3dbiYCxtAO1jJ4NkbeUnw4tPg4rljlrLbpnhvDX9njbsF0WAwRVlNE5jnMcC1zSWuB4hzTRHoQsC1bGBFjwy25VtKAKRDUQgrMC0PYg1k0gfVa38Q31Pgs3Scggy4Jxu1tah9Fm1yIZYsAtrqP5KnpWbzxVdJxKJjBNFpIlk1Dk2pOU+gkkIUBoQhAJJoQCEk6QC6z4aQtOMeZHZY2wSF9OykjMwVfLUj0BXJro9yRmlmiALnywFrGgXncJY3keGjXG/Aqmf8a6cf84tfiJvRHiuxjjbQhLspoN7hAAAHIEi68PFezbl4Otn4QVf/DQfWJp/NeE7/wCxH4fFgOLCHxsc3syXAADJlJIGoLfqFObhsfLHGHSyZWsYGAzENa0NAaA0HShXJX4vHZT5N3l+T37EbXw2HoTTQxE8BJIxh9ibVXtX4n4DDuydo6ZwsEQAPAI5ZyQ0m9NCfFeJQ7nTE6mME8e8frTVNdue9lAvbp0zLt01n6sJ7en4X414M/PFOzS7AjfZ6aOC0Yj454VpGXDzuHMkxN9hmN/RcBht0c1/2leQtL+pbc2sjj/hA/NR0X9H2YT26PeT42iaF8UOGy59C6V4dQ6hrK716g3pXAqRsXGNxkDHl1PFUR91w0II5+X7lx20d0GNFtLifMD8lWbtbT+z4x0JzFjn5QAdc+gFVxvh7LjzcfZp+PzTeo9BmdnzRStymxqDYv7rh4eHmrPZMZjuN3ylt2OWmhHX81rwUbJHNcRehF86Pj7LDeDFthw7wTTrJZXQa+oIvyKxaeha8r2u8nEzFxBcZZLI4EhxFjw0UW081kk8SSfU6lKltkeZbusShyZCFIQCCmAtc5oFBrboC48T9ByWuIXqlLJ3RZ4rF03AN1QbHO+iccngtccfXX8P3rY+mi+qIYZ7sH+NVDxA73spDNdfFacVxHl+aJaE0UkiWbUnIahyn0EEISUATSTQCEkIGhJNALo9xNsuw2Je5gBc6CVrcxoAgCS78oyPVc4jMRqNCos3NJl1drbePFyPxDjK4ucANeoc0PBHgc1+RC6fD7aOVovg0D2FLmN5a+1SDoI2/qxMafwU/dfYWIx8piw4aXNYXnM4MAaCG3Z8XDRdOPt2jny/n3rpIdsmxqtku2LPFcltaCXDTvgkrtIzTsrg4cA4U4cdCF0+8/w+xOBwzZ5ZWOc97GsjibI8nM0ucS4tAFADrd++jrZrxbSINt1zR/TuvFaNztxJcex0kk4w39qI2h8TiXvc0v0AygCgfBUuyNgzy4qOF7ZWMfIGGTI4hrSaLqNXpqovLO/9EfRb/wCrvFbaBHFUO6VSbawxOoOMjPmBKD+St/iFucdnyRtikfMHMc9xc1rMuU0OBN2PalTfDr/3XDHpIX/qMc/8lyz5JnOzvx8f1+XSbP39jYAx9gAkd0WRlJAF+NX6rHeXbv2qN8lU2OKm9ac5rfzXEYfC53Cru12k+EY3AziQ5R2bQ0j70mcOayudlnoATyKx5SStuOWVxrjPtZ6LA4knotTm0UiV2Z27tymyc2tFrZCNVKEntFoxb+6fL8f5LIusqPi3fiPwQOc0AE4W6KMXWApkbdAiaza21HxElnwW+d+UVzKhsFlESJMY0C0YxuvrX0H71IjWvENsO9D7IISEJIsyahyGocp9BWhJCgCaSEAmhJAJpIQNB4Hy/JCCgt95h/xuJHITyj9V5b+S6rczfbDYCQuyueDHkJa05uIN6lvTmuex8UGIlfMMVHF2r3SGORmJL2PeS57bjjc1wDiaOayKsA6KP/R2GHHGA/owTO/ayq2Odx8K54TKarsMT8TYXSvk7E29xcTlHP8AzAp21/jT24a1sMjcv/S1PDQUa8lwceBwh/8AkTn9HDM/1YgfgtwwuEY1rxJiXDX5Y4GkEGqIMrq/erXmyrnOHDw6nA/GSWFrmsic7Mbt8urTVd0Bmn7guej32c17XsjpzSCCZHWCOBsNBUEyYIH5MU7/ADYGf+JyX2vBjhh5z+liWf6cMFW55Xf9V5x4/wC7T9t7+TYqTPKxhNZR3pSA3oLdfMn1R8PXVj2uOgZDi3noA3CTH8aWgz4YHTCD/HPK79gNWvEbXpjmQwxwB4p5Z2rnvaCDlL5XuIbYBptWQLuhVZ+ltRYbJkgjZ2khND1JPQDSyqrbG3X4h4Pysb8jAbDR1PVxoWfADgAqnMs2lUmM3te5bmk5hDxXP+PotD2FpopM6qwixDSKeB7fxSup4V9rZG9TnbNa7Vrg3peo91WzRlrqPLpqER5b2FRJ3cfNSGlRS5ExkxtuA/jRWLBQsqLg49C4+iMXNy90GqWTMbWcLdCVqY2ypVUEKzYFjl1I6j9ybX35LXiHchxRGkAoQ5JFmTUOQ1DkGKEIQNK0IQNCSEAmkhA0IQgEIQgnsAbGD6+6hl5FpoREYkpxfMPMIQiU18mpWh7kIUIjW5mlrFpQhSlKij0W1kICEIid2QkIvooLnoQhGbH6FLDQ5j4Vr7oQiUrEy5Rp6eChIQhEiBqzckhENrAosp7xKEIRFQhCJNqHBCEGKEIQf//Z"/>
          <p:cNvSpPr>
            <a:spLocks noChangeAspect="1" noChangeArrowheads="1"/>
          </p:cNvSpPr>
          <p:nvPr/>
        </p:nvSpPr>
        <p:spPr bwMode="auto">
          <a:xfrm>
            <a:off x="63500" y="-838200"/>
            <a:ext cx="2628900" cy="173355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29034" name="AutoShape 10" descr="data:image/jpeg;base64,/9j/4AAQSkZJRgABAQAAAQABAAD/2wCEAAkGBhQSEBUUEhQWFRQVFhQYGRUYFxUVGBYXFRUXGBUXFxgXHSYeGBwjGRQUHy8gIycpLCwsFR4xNTAqNSYrLCkBCQoKDgwOGg8PGiklHyQsLCwsLCwtLCwsLCwvLCwtLCkvLDUsLCksKSwpKiwsLCkqLSkpLCwsLCwsLCksLCwsKf/AABEIAMsA+QMBIgACEQEDEQH/xAAcAAABBQEBAQAAAAAAAAAAAAAAAwQFBgcCAQj/xABGEAACAQIDBAcEBggEBgMBAAABAhEAAwQSIQUGMUETIlFhcYGRBzKhsRRCUpKiwQgjQ2JygrLRFTPh8BZTc6PC8WOT8iT/xAAaAQACAwEBAAAAAAAAAAAAAAAABAECAwUG/8QALREAAgIBAwMCBAYDAAAAAAAAAAECEQMEITESQVETIjJhcfAUUoGRscEFodH/2gAMAwEAAhEDEQA/ANxooooAKKKKACiiigAooooAKKKKACiiigAooooAKKKKACiik7uIVfeYDxP5UAKUVXtq7+4PD6XLyg/ZkZvu+98KqW0vbVbEixad+89Qerdb8FAGnUjdxiLxYCPX0FYftD2n429oGS0P3RnPq3V/BUBitoXL3+bce53MxK/c90elTQG4bR9oeDskg3lZh9VTnb7qBmHmKrOP9r3KxYY97kWx6DMx8wKzO3oIGg7OFKA0EFk2hv5jb37UWx2W1H9VzN8AKZ4XeTFW2zC+7HsciD3ZlAZfI+R4VFg11NSBue6e3hi8MtznEEGJkEgzGkghgY0lZGhFTVZh7JdoRcvWSeauB/EMrehtD/7K0+qkhRRRQAUUUUAFFFFABRRRQAUUUUAFFFFABRRXjOBqTFAHtFR20N4LFhc126iDtZgo9WIFUrbPt02fZkI5vN2W1LfE5V+JoA0auHuheJA8TFYHtj9IW+8jD2FQfauMWP3Uj5mqZtP2jY/ETnxDqD9W3FsfggnzJoA+mtqb3YXDib15E/iYL6BiCfKape1vbnhLciyHun91SB6vl+ANfPhuEmSZJ4k6k+dKI1SQadtT22Yu7ItIlodpJdvhlX1Bqq47efE356W/cYH6obIv3UgHzFQStSyNUgOrenDSnCNTW3Ti2lADhGpZGpJEFLpFACiTTizakgEgSQJPATzPdSCtS9i2zGFBY9gBPyoAVxdkI0K4cfaAYA9sZgDSYNcXD8K5D0AWHcnaHRY+yeT5rZ8wGX8VtR/NW6A182LiChDr7yFXHijBh8VFfRGyMULlhHXUMoI8I0+EVDJHlFFFQAUUUUAFFFFABRSV7EqgliAAJ15DtPd31U9te1nZ2GkNiEZh9VD0h/7cgeZFAFxri5eVRLEAdpIHzrEtq/pFKMww9l3k6F8toAeAzMfUeVUPbHtdx19y4a3ZJ0zW7a54HAdI+Zh5EUAfTmM25atqWLCBzER94kKPM1UNpe2nAWQc1wM8nqWz0xjlJTqT3ZvOvmfH7UvX2zXrty63a7s5/Eaa0AbVtn9IxjIw2H/muNH4U1/FVG2v7Wto4iZvm2DytAJ+LV/jVOr2gBbEYp7jZrjs7H6zMWPqdaTFeCultmgD0UopoWzTjD5VYEqGAIJUzBA4gxrrUgcJTi3bNOre1WAIQKgZQpCqNQARxMnXMZPOe4QjbMmBx7OdBAolqnNsAU5we72Iue7aYDtbqD8WtTmD3Fcx0jgdygsfUx8q2jhnLhFHkiu5Ao1L2pJgAk9g1Pwq8YTcS2okrmjiXcQCBJDAaAjmCNKkTgbdkLwUNGUBcuYEkAjkQYJEkaamOV/RS+KS/kp6j7IpeF2Dff6hUdrdX4cfhUmN21tqGvXYB4BRx8CePpVmxUynRRBILuBIRQrPcgOMxICGO0g8OFVrG7SLEuQS1zgrSejURlynukie89tC9OrS/cLm3uPMFhsMrGVJAgdcZoMxOn9qsVvqxAAU8CIgjuj5cRVSw9rFOC0MwJWer1WOmUGdDMgeYqZ2DtHOvA5bh1JgBbmuXL3yR3kEirYszg9919NzWWGGRbWn232fy7U/72K9tuxkv3F5E5h4Nr+fwqMD1Yt8cMQ1u4QRmUgyCOBkcfE+lVhm1rLNHpm0Vxu4pi4etn9lW0ukwCoTraJTyQwv4Oj9axDPWh+xzaeXEXbRPvBXH9DfEWvWsS5sFFFFQSFFFFABTbaGK6O2zdkRPCSQBPdJFOaabWsZ7LqeEa+AIJ+AoA+Ud+N/b+0LzFnYWAxyWpgRyZwNGcjUk8JgQIFVanG0MG1m7ctN71t2Q+KMVPypvQAUU6wWB6SSbltACB12jjPAAEmI+XbXl60gC5SSY60iADPAa6jvoAb17lrsV7NSByLddBBUrs/dbF31L2cNedACS4RsgA4nMer8akcBuFfuGCQO0KGusPEICB5mrRg5cFXJLkrYrqavmzvZ8putay3LlxDDB2WyAcueIEser1oE6eNS/wDhKYS90fRWlbKrSuphv3m606c4rfHp+t11IylmpXRn2C2Dfu+5acjtIyj1aBVgwXs7unW7cRB2CXP5D4mrmt80spmn4aCC53F3qJPgg8JuPhk97NcP7xgeixUzhcJbtaW7ap4AD5amlIroCnYaeEeEYyyN8seKqkRxIzTGmgQMCTDKZmQNIUGdeqO/pmWOErJB0aZC5MoMm2As6ZpzAk9pYkn0+VAWTHPs5+lZPS/nk+b8foT6v5ULX8VIjUxOUnQqC+fUyWY9pJ1ME6iSi2IJnQAEzpPaTxOvEn5U+w272Iue7ZfxIyg+bRTSzhZJ7p+Bgz6GohjwR+Gtv1Jcsj5PFctmBY9Zbiz2F7bIDx5SOzhVb2jtcmyhVF6oyFyoDhhEhjJkCOB4E86t9rAKRJcKCwAk9kltYPcPOojaexHtXOmw7JdJENaY6d5BOh0nmDJkzSmpipu4/Q2xNx5K1Z25c6MKbrxABCgKYViyg3DroTI7NOwVK7p3LPXF5WaCuQDpNSdIhYXkPebmKd28NdLgf4ebRYAl1C5hz6uaAJ0EzwM0rtfCXsOemNv9ddDBVHC0IjO5P14JAPAanUwRzxlyXAnt60CmJKgIpazdFvMrMpUdG5YKTlBzseJ4xVOuvU9gkW1ZdXKhrujEFYCg9VARpq0MY+yvYard06eFVZZHfSVO7k7T6HH2G+0xT746v4xbqs9JXn0soQynrKQw8VMj4gVBJ9S4Pbtm5EPBPJuqfjpT8Gscw+2xcOnBgrDwcBl+Bjyqe2Rta5aYFWOXmpOh/t40os1OpIc/DXHqizRqKRwuJW4gZTIP+4pamRTgK4u28ykSRIIkcRIiRXdFAHyd7V9mG1tJmIjpkS4f44yXv+7buVTq3L9IvYYCYfEKIyu6NH/yjOPxJcP81YbQB0hqa2TuxdxCG4mUIDlJLAagAxB8R61CKase6W2Dh3dtTlQsq8s5IUMfAH4zyq0eSmRtRtEgdxOjXNecgDU9UgAd/YO+al8Dg8BhWtt9JU3j0bqER2K5kzLmfKwXiJENx4Gn+9u1sO9knDugu58LetKpLsUu2ct6y7a+7cBYhiPfjuqJsXsMbc2mtDrOChlWEARlS0pdwQx1giVOtaOKQqpSfO/0LQd9WuzNq/ihCxmuMlkGWBH6wICIya9Hxnzr+x8fiMMbpF20guH3TnvZACYgBlQmCBJB92nq7UmRhdnEgSEfEPIOh1a2QOBKnTv7aisZsG/ibhuYi6ikwMtpNAFEAAaAaDvrfHhlLiDf12X9EylXdL/Y7xCG7lxF25cu5hdbpC/RIvRi1ZudSwJBjoEy8WlBrNSWK2euGCKtyyWLENbtgZlgCC0ksZ1GoHCo7Dbs2lQIxuXEBJys7ZJbLJyLC65E4/ZHZUnh8EqLFtFVf3QAPhT+HT5Iu20l8jGeSLVK2OLR0pzbptaQnhVg2fsEuV4azxYDNpy7hpJH2qelkhBXJmSi5cEbXtXXauybYww6Hre77gDAlfekjvJ49lQS7Mc/s/MwvrNZ49VCatFpYmnQ53NXDuby4hU6gRwXMLlOjTJjQ5eP2qsCbwWvdwVnOxnrKhRPEwuY8ewA9omap9iwcLiLdy9ZZ7TBkYKM4J95Zgxxk6xwq1YTea7dC9BYREOil3TXX7AKxoDqCeVcXVJvI2uB3C0o0xlj7GJu4jDpfLMl337KMUFtQDLP0cysgDrPrmgcDNd3j2V0GOuqOqr/AKxI7HEMB3Zsw8BT/E7ax1xriNiLdkqTooCiEYq7SetGqEdbg3PlV7+1sO+Jj6S2IuEQModwAq/WuOQOPZMk1XHJY/dJ0qJ6HkfTBW2x0bGgBY6cBM8Ty7Kk7N63hl6W8AxEZVJAUGAdSdC2oMcBOuugo+J9oTo3/wDMiWyCQLhi6/ZmGYZV8lPHjwqtbS2rcvtmuu7t2sxbiOU8OHLStMmqT2gStM1vMu//ABHcxF8m3dIZQxLgnSerJYciWAkds8BUDiMfN9szFhOUuxzE8jqTESDEcgK93PxqDOhJW4xBDAiYAPuk8GALkCYbQUyxWynt3ejiZ4EaAzyMxGogg8CDXK9ecszi+3HzOt+Exx08ci3bu348I5ZitwydQYk6+Ezyikb56x0ieXjTrF2ZKvPEANGskeHH1ptj1GVSDJ1BEQR2c/GmKpibacfmSG7W7LYoyTlQGJ5k84nh41Ysf7NbeQ5LjK4GhPWU+IgH0NOtziFw1uOMsfGXNWTFXuqSSvA6cz3ClZTlb3G4Yo9KtclC2Pca0FtXRle2Wtnn7pzIQeYKXBB7BVzwtyoLefZxcIy5Rc0ElgoJUGAWOgmSJPaKc7AxxuW1JBBEgg6GQYPxrHI79xvjXSunwXnd7a/RNlY9RuPce3+9XD6Qv2h6is3tGnGY1eGVxVGOTApOzRKKKKcOeUr2vbG+kbKvqBLKhuL42v1n9KOP5q+Uq+2doWQ9pgRIIMjtHMeYkedfGm3NmnD4m9ZPG1cdPEKxAPmIPnQAxp/suDdQMWCsQpKkKYPedBrHGmFKW2jUcRw8eVSiGrNU2Fu2t3MvROuVZLPljKeYIhWHGToPzm93sRYS4qdGMrFlRhbXKzDQhSvUuEdnKOetQeINy79HvC3dOGdVN5LajMyODnyz1SCDHLXXlSe6u7F6+9kJh2C2btxjecsc1t4i0VMLpqYHNmOkmmrlOPU72EXFJmvtsi9eZMtnoLaDQZwGOvEhRpz++1JbR3AN3U3SG4nKogzGgBOgkHv14mp6xvHaLZC6m5Ei2pLOV+0FHFe8SB20hiN9cKhId8pHEEQR5HWe6qRyzW8RlxjVNlMxW4rJPWnjxXt8Ka4bZdq0f1sMfsloHmBqfOrLiL1/EZmGJXo2mBZAaF10ZmGZW/lqCu7Ft23/AOZqJLOZBMaQgniGPDu041Ev8rFScHbl4QR0cmrVJEtbbDqshEAGuiqRoPDs+dZtjdrs8uzuodn1MBkQ5V4rplWAZ0HW5VbLmNtq5tAHM6lQQQgEA5mkwBppw1OkGaqmHwaWnzKl3PDKQyyoBgAgkAZgY11A5QetW/qPLHZV9TH03B+SybF26yol5ne8OqFRBmyoFCwEIzFmyycggDMRMyLbs7Yd64yuby5NTEMWhtQGXQKQI07zWXbMa5bQjoylws83LRwyMwLMVnr6dU6in2y72JsybKXySpGY3rIMHsVGIPmDxrKEZJPfk0at8GlbZCYVQc7M7DT6i97MQD3dUan4is4jeUKxNpVUkQXgSf7VXcficW+txUQ6dZ3d2OnZCg+tMfod9vrX27rVu3ZH3nzmmIyil7tyjg722HeLxZ6bO50bU+YCNPd/l1R9lM2HxDE5MnXQ5mXVM31YMk6DQcatWD3OvMSbtk3NP2t28QCeJi3l9Jil7u5z6BUtLH2LQHqXJJ86wzxjmXS+BjTylgkpx5KTiLFsuejLFDqFjrDunn86Vt4Bm920xHLNofE1bLu6t6OtdKjsXIPlFNm3WuH61xvE6fOojihHyy08s5Nvgh7Wzro1GVD8PDQCu/oIJJa6CT9nKO7t08ak/wDhkrx/MmuhsgL9Un4VslFcIycpeRguHtqMpbMJn3i0GI+qIpPH2UNl8i6iGnLB6p11JnhNSJw0cEb5flRbwvEHQEQdZ490VL3VUiq5skN0bubDATqrsNNDrB/8qnbKDj8f9apm5WLyX3sN9afvW5B9RPpV1RddeXAV5/MmptHdwSuCGO8CTaI7qa7oXs1k6cGI+NS+07Ba03cPH41BblzlYcpPjM/6VRcGrLnh001pWKTwx0pWakoaLRRRXSOQBr5d9t2yOh2ozAaXkVvNf1bf0Kf5q+m8ZjUtIXcwo/3A7TWCe3DELikS+qx0VzL35bi8T2da2PWo6ldE9LqzH66Q1zXoqSDc/ZPtAXdmhMil7FxrYZnABBOddB1hAdhMRp3Vd8fbmy6F21XKwQk+9AZQxA4gkAjtrCPZ3vJew73bdoErcCu8LnYLanOUXgTkd+OmgrR7GzMTtOyMwFq28EEl71w5GIXqyEiV45VkERVlOS2RHpr4nxZ3g9kYfA3LV43puAOczuFYwpZsqgxGTpFBj9oe0Q5xu1cJi3DJYuYl/tKjDT+OV0059lSGH9mGFt2it2ZYABiSbkqBBRU4tIB504wuOTCW+hC5RaXTLDuAW0mWIQcJYyQWAYAkM8K0vBM5LJu22/v7olNkbNXos2KtpbEAW7Kk/q7YnjBys0mZjTTU6mq9d3gt2rhzXFWyeBZlUZo60ExI76j8Xt171u4ysHyhiEU5szKpIBOsnhx7dKyy9vQbj3T0fTXbqZASstbBn3AQY0I4AcONTGEZJu/+kK0bbs7beExBAtXVloy6lQxJIhT7rHTh4aU/xGyQB73ooPzj5VkO6G7+0L2Jst0NyzZRwxZuqAJkwrcT4CtubDFuA0qMnQpVjbaJjfcgmuqvFQf4gPkoFNXxqOcpTT91nUelNt4ttWLBuKzgvaQuyqVLDUBVidCWZB3Zp4VFbp7+qcPfuHDi5esgNlTRnQ81zkxlhpjkJA1is/dVorPLGPzLfhN2LDrKWoPawYDyeY+Br07nMokPl7c2Vo8xpWZ7Q9sG0sVIwtoWU7UTpWA77jjIPQVV8UcRiAHxWLa4pbLLXLl5Q32SR+qU92YUU+7/ALKubNpwl0dMtrMGYnKCitcWYJgtbUqmg+sRUrew5A1B07OHqawrd7aj4O5mss1qTGZsuRo1y3ApOUcwesO8RI2XdvfxMQBZvQl6AcjkMHB4Naf9op7ZJ7zxqfxDg6ZR5adTQyxuXtHzNRlzGAcB8/yq9YjYVu7wAHhzqDxu7GVoGp7CST6VtHUXwzSPTLgrFzaDcl9KaPimPaPKpzaOymXkPmfQVG3MEw4jKDJknkOcVp6kmEumKtke2I11PqD+Ve28RqNV+VJ3bqZlXOCWzZdILZfey6mY8uB4waVezl4+QM/nVvUaKxaluip7duGxjukXmUuiPRh6q33q0e0waCOBEjwPCqHvtgf1dq7EQxQ+DCR8VPrVu3dfNhLJPHo1+Aj8q5urW9nQ0sqtE6oBUiq7gLPQYh0HBjmHg3+oNT2GNRe8GHYOl1BOXRv4ef5Gk0PE3hzTmmWAuZgD20+qxRmh0Gimm1cR0dm43YrR4xA+MV0W6OUlexne8e1Wu3GYnqgkKOQUGJjv41TnwH0p3tXJ6Jllo4jK6ssd8j41ZLyTUNhmyX2XmVBHeAdR8a56k76jrqC6eke/8C4MWoGHtkcyQSfvcazTfrcsYQi5Zk2WMQdTbY8ATzBgwe6K1uztJAvWbj9UcRTDaGETE23tMDkdcusEjmG8QYPlW0Z9L5MZYlJNUZLuJtRcPtHDXH9zpFV/+nc/VvPb1XJ8q+icXtj6I2VbgVWPuvlNwSSS2vuT9p9JOoElq+XsXhGtXHtvoyMynxUxW57sYR8XYtXYnpEBJ7+DGf4g3Gm7o5vT5JTH7XvXCejs3EDDW4VuM7jvYA6dymKZbO2fJ0MNOkGGnt4iKtWB3SQcQhb+FSflT59yUYklzrxnNmOkasGE8tSJMaydaq7ZPHBCYTdTolzpMgTDFmhUUwoZpAUcgZA1jLJmV2TsZcoZbaIWzTlVVkqzKTprrE8aeWtz7a3TcLuZVFy9VV6pMHhM69vb21JreS2AqxAEAD4VXpSVIhCVjZcGfypybCqOsaaX8cTzgU12hjFt22e42VEVmYnkqgkk+VSqRJA71bBw1+4koBmN3NCqOkBQA5jxMAcePZVf3a9ngwly5cV2fNoAQBlSZA0PWbhrpw4VF4Dfo4nEXr2qWbQCWkPHrnrO/wC8Qo05DTtJdXt+yD1JZpgdk/n4CqTTXUm6s52SMp5HGNu/BHbzezC9cxZOFysWUM1tmKi0zCBdSNYMcBwI4EGKmsB7KQha7jLqqjFma2jQhJES9xwASJmQiweEVV8TvpeBa4l5leACykSq3CAJzKeJiPUcqrm0trh2zX7puv23Ha6w8MxMeUVg8jXtjf7GsvUwpQmnfb7+2aJdxWxcM+VbX0goAVZZxCA8MoLtkVtJmOfGaa7T9pjGBh8NZQAEBro6VhPGFXKq/eNZudvAnLbQu3IQfguvypz/AIPjWGa4FwyHndYWifBDNw+S1lKMuZbfVmElN7ul9SxX9/r8Zbl8qOrwlB1mKk5UiQNDEzAJ1imGwt7GOIDHMyADpNCMstBBYd3AkTJPZTHBbAs5uszYhvO3b+fSP+GrDith3BYzMBbtLqEUBE7JCjie8ydeNSoqW0E2/P3v/BE9bixY1jilf5q35/f9ODV/8AugTbuZ0IBGbrSDqCDx4VR/aPsq+FtsisEBy3skkhJnMvPgWHpVo3A3nP0K2j6tbzW5/dQwv4StW0Xrdwa8aci5Q5R0qWWCfk+fpvY/HW7i2lsqmUZUEIih2ck95LkntJNX/E2AeIbxmrbt7Y2HWy95lMIpY5RLadg5ms+OMvM36i2yryN5h/Ss/OmFlUvhWxmsfT3Ge8exulwl4KGJVc4kzrb63yBHnTndJJwdj/pr8ql7OLdYNy0SrAagSCDx8ajdy0y2Gtn9jcuWxP2VY5T90rS2ppxTQ5pnUnZNIoFcuZ0PClWSkaQOgc4JMhKjgDp3A8vKn9NLaazTmKlAzRqhN7r2XDEfaZR8c3/jU3VP33xnXS2PqgsfE6D4D410MrqLObiVzRWCs1WN4w9u9auAdUEqfA/6xVrUSKi9t7P6S0R6eNIo6iELV0MAaWsnWonYV8spUxI0I76l1FULma+0zBBMZnH7W2rH+JZQ/BV9a0r2G7U6TANZLQbN1uHHJcGcfi6Sqp7T9m5sPbvAf5bFW/huRB+8o+9TL2NbZ6HG3LUwL1ox/HbOZfw9JXQxu4HJzxqbPosY5LS8Pymkl2wWJ1gf751XwGc68Py/tS9pPhw/3zqHPwZ0SeI2gW4GfU03e7Jrm1Z1gHlJ/PiP9zXhiNIM88x8ABFRYHXSVRfafvCn0K7aR8zs1tHyyVWWzFWYdUEhD1ZnjpV8sYfU/wB5M8DJrNPbTi4t4azwl7rxpwUBRw7c7VvjVyRDM62NjCpdftAH7v8A+qcthLl1/wBW9pdGkXXyqZGUgBpUmCe/SoQXshDdh18OB+FWjZBXL0jcBHxrDPCTzXHuIZZ5MGX1Id0MxumTHS4oGFCgW0uXTlGoUF8ix5mll2VhbOvQXLx7b1zKv3LIB8s5rRNhbqdPbznSVkTynhoO6OfOqPvLg7tq81p+HIgEceHh61pLS5mt3X38hSGry55dLlQg+8j2wRaKYdT9Wyq2Z8WXrt5sag8RtoSTq5PEnn4k8ajLlmGM6+f5n+1ex4eg+Z1rCOminudCOjjzJ2W3d7HZhPDwrYF2nh7uHVZAzrljmJEQ1fP+Cxxt8Ke3N5yBAY+tdHTyjjFc+h637djcsZsmxhcKgtuAZJ05luPyA8qYYPahMQ2vnWMjfi6CD78cm90+I5/CkLu+2LPu3Oj/AIAAfvGW+NTmlGW65GtNCeNUz6XXaSLYYX3VUZSpZiFABEcWgVku1t8sOjEfSQ8E6WkN2ZUggnMEOuXUOcwmSNAMrxWLe62a47O3a7Fj6mkawGXuaxe9uhSyLWHwoOWYe85biSR1UAnjxzamdBwqa3P2m19HvOUL3Hlsi5VnIggCTyA151hmatM9lOPDdLb59R/UFT8h61hlj7TbC/caOy0mVp1k0pFhSLQ+mJLpSs15lr2KCxpVZ7vGCcVcntEeGVYq+4q9kRm+yrH0E1m11yzFmMkkyTzmm9Q9khPTLds4SubiCu2FeNSyY4U7D4YWccVGivy5A91WMprUHtxYv225l1+cfnU6wmqy5LnGLwC37L2n911KntE8CO8GD5VkGzc+z9pWzc6ps3lzdhWYYjuKEnzraLNo1U/anu4Hw4xCjr2yFY9qMYE+DEfeNMYZU6FM8OpX4NWS8qyJzGe/1k0qpywCdZmQRJ8B3aVXNz9ri9s7D3SSWNtVYydGT9W2p5ypPnTva+3vo4TKjXXMwoZQMq8XdyNBJA/3NWp3QmTypEgzmPCOJA5cDz/90i5gTBnSeMjuH/qqZf27j7xmbVidOqpuPrym5pMHgFn1pPY4a3iEuNiLl1iYgucrBtGGVerEGZA5TOhy7KD5YWi/pcOWT1Y04Tl7OfGsQ9reNz48JytWlXjJJYs5J7yGXjW3dHmAGs8wANO2D3V85b67RW5tDEvIg3XA1+qhyL8FFb4fiKMhnWRTnY+IYDI3uyCNeY8KYXMcvKT8KSOPblA+NWcl1WVlFSVM+hvZ/txWthJA0GsyRy1k6VUvavtTDi91L6O0aqrB4PflmPOsifFuRBZiOyTHpwpGtp6i3aXYQxaFQl1X3Ht7GAkwD8qQOJPLSka8z0qdE7ZyeJrmuC9eFqAFJrw3KToqAO89czXlFAHtWXcHa3QY22SYV5tn+b3fxBar+Gwj3DltoznsUFj6CrFsz2dY+6wC2GU8p0P3RLfCoatUTF07N0s3JWuWM00wWAxNmzb+lJlciCRwYganunjB76VF6ufJU6Z0otPdCpomvM9c5++qlzSb1sMpB4EEeois7xOHKOyNxBI9K0eqrvfgoZbgHHqnxHA+k+lOZ42rEcEqdeSuRXhWuhXUUkPERtXAyUbsuJ/UKcRFOLyzp2a+lJAVDLWK2aW2rs5b+Ge046rqQe7sI7wYPlSNo1IWfdrSLKSKb7NXZLWJwl464e7mAmAFuDVpgwJQn+cVa9t43DJZVnxFuz1ZXO4UnTqlVJDzMEEQYPIGs59qOHuWXW9Zd7YvL0dzIxXN0fWUNB10J+7WYkyZOp7edORV+45010ujTcfv/hVBCvdunUQltEWI0E3DETOmQofsiSKgsV7Sbkk2LKW+PWdnvPBEESxC8JE5Z6zQesZp9c5q2Myd2vvtjcVIvYm6yn6gbIn3EhfhUHXJuV5noA7rwvSdFQB2XrktXlFABRXoWeFTuy9xcbiI6PD3IP1mGRfV4B8qAIGitU2N7AMXcg3ri2x2KCx9Wyj0Jq9bG9gGDtwbua6f3mMei5R86APnO3aLGFBJPICT6CrFsr2dY7EEZMOyg83/AFfwbU+Qr6i2VuXhMOItWUXwUL65QJ86mbVhV90AeAA+VAHz5sb9HvEPBv3Qg7FX83j+k1etjewjA2oNxTcP7xLfDRfw1plFAETs7dbDWFy27SqOwAAeggfCpRLYAgAAdgECuqKAEcVhFuIUcSp5fmOw99UTbewHw5zDrW+Tc17m/vWg1y6AggiQdCDrIrOcFNGkMjgZit4RR0w76kt49hdA+ZP8tjp+6eOX+1ROakJRcXTOhGSkrNUqP27hc9hxEkDMPFdflI86kK8IrpNWqOYnTszRhFchqebVwvR3WXkCY8OK/A0zNcxqnR1E7VnL1w1esa5aoLI7tU9sGmVunVtqvErIrXtMwefA3DEm2VceRhvwsawxm1r6I3sthsHfHbZuf0Gvna5xpzE9hLOt0zkmiipDZu7+IxBixZuXO9VJHmeArYXI+itC2N7EMfeguEtDvOc+iSPUir1sf9HWysHEXXc8wItj0GY/iFAGBxUtsvdPF4j/ACcPccfaykL95oX419QbG9mGAw0G3YSR9YiT95pb41ZrODRfdUDv4n1OtAHzdsb2D429BulLQ83PwhfxVetjfo9YZIN93uHsJyj7qa/irXaKAK7sfcHB4aOisop7QoB+973qanbWGVfdUDwGvrStFABRRRQAUUUUAFFFFABRRRQAUUUUANdp4EXrTIeY0PYRwPrVF/wG/wD8s1olFZzxqXJpDI4cBRRRWhmVne/B+7cH8J+a/nVWn1q/bfQHDXJ5LPmDpWfXTDad1I51UrHtPK40HGuTXbj5Vy3D1rAZOlpdDTdTrS44VZckCG08K961ct2xLujqo14spA+dV/YP6PEwcVdb+Fcq/HrH4Cr7uws4gTyVj8P9autPYuBHUP3UUvY/sk2fh4K2EZh9ZhnPrczfCKtVjZttAAqDThzjwnhTqitRcKKKKACiiigAooooAKKKKACiiigAooooAKKKKACiiigAooooAKKKKAP/2Q=="/>
          <p:cNvSpPr>
            <a:spLocks noChangeAspect="1" noChangeArrowheads="1"/>
          </p:cNvSpPr>
          <p:nvPr/>
        </p:nvSpPr>
        <p:spPr bwMode="auto">
          <a:xfrm>
            <a:off x="63500" y="-930275"/>
            <a:ext cx="2371725" cy="19335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29036" name="AutoShape 12" descr="data:image/jpeg;base64,/9j/4AAQSkZJRgABAQAAAQABAAD/2wCEAAkGBhQSEBUUEhQWFRQVFhQYGRUYFxUVGBYXFRUXGBUXFxgXHSYeGBwjGRQUHy8gIycpLCwsFR4xNTAqNSYrLCkBCQoKDgwOGg8PGiklHyQsLCwsLCwtLCwsLCwvLCwtLCkvLDUsLCksKSwpKiwsLCkqLSkpLCwsLCwsLCksLCwsKf/AABEIAMsA+QMBIgACEQEDEQH/xAAcAAABBQEBAQAAAAAAAAAAAAAAAwQFBgcCAQj/xABGEAACAQIDBAcEBggEBgMBAAABAhEAAwQSIQUGMUETIlFhcYGRBzKhsRRCUpKiwQgjQ2JygrLRFTPh8BZTc6PC8WOT8iT/xAAaAQACAwEBAAAAAAAAAAAAAAAABAECAwUG/8QALREAAgIBAwMCBAYDAAAAAAAAAAECEQMEITESQVETIjJhcfAUUoGRscEFodH/2gAMAwEAAhEDEQA/ANxooooAKKKKACiiigAooooAKKKKACiiigAooooAKKKKACiik7uIVfeYDxP5UAKUVXtq7+4PD6XLyg/ZkZvu+98KqW0vbVbEixad+89Qerdb8FAGnUjdxiLxYCPX0FYftD2n429oGS0P3RnPq3V/BUBitoXL3+bce53MxK/c90elTQG4bR9oeDskg3lZh9VTnb7qBmHmKrOP9r3KxYY97kWx6DMx8wKzO3oIGg7OFKA0EFk2hv5jb37UWx2W1H9VzN8AKZ4XeTFW2zC+7HsciD3ZlAZfI+R4VFg11NSBue6e3hi8MtznEEGJkEgzGkghgY0lZGhFTVZh7JdoRcvWSeauB/EMrehtD/7K0+qkhRRRQAUUUUAFFFFABRRRQAUUUUAFFFFABRRXjOBqTFAHtFR20N4LFhc126iDtZgo9WIFUrbPt02fZkI5vN2W1LfE5V+JoA0auHuheJA8TFYHtj9IW+8jD2FQfauMWP3Uj5mqZtP2jY/ETnxDqD9W3FsfggnzJoA+mtqb3YXDib15E/iYL6BiCfKape1vbnhLciyHun91SB6vl+ANfPhuEmSZJ4k6k+dKI1SQadtT22Yu7ItIlodpJdvhlX1Bqq47efE356W/cYH6obIv3UgHzFQStSyNUgOrenDSnCNTW3Ti2lADhGpZGpJEFLpFACiTTizakgEgSQJPATzPdSCtS9i2zGFBY9gBPyoAVxdkI0K4cfaAYA9sZgDSYNcXD8K5D0AWHcnaHRY+yeT5rZ8wGX8VtR/NW6A182LiChDr7yFXHijBh8VFfRGyMULlhHXUMoI8I0+EVDJHlFFFQAUUUUAFFFFABRSV7EqgliAAJ15DtPd31U9te1nZ2GkNiEZh9VD0h/7cgeZFAFxri5eVRLEAdpIHzrEtq/pFKMww9l3k6F8toAeAzMfUeVUPbHtdx19y4a3ZJ0zW7a54HAdI+Zh5EUAfTmM25atqWLCBzER94kKPM1UNpe2nAWQc1wM8nqWz0xjlJTqT3ZvOvmfH7UvX2zXrty63a7s5/Eaa0AbVtn9IxjIw2H/muNH4U1/FVG2v7Wto4iZvm2DytAJ+LV/jVOr2gBbEYp7jZrjs7H6zMWPqdaTFeCultmgD0UopoWzTjD5VYEqGAIJUzBA4gxrrUgcJTi3bNOre1WAIQKgZQpCqNQARxMnXMZPOe4QjbMmBx7OdBAolqnNsAU5we72Iue7aYDtbqD8WtTmD3Fcx0jgdygsfUx8q2jhnLhFHkiu5Ao1L2pJgAk9g1Pwq8YTcS2okrmjiXcQCBJDAaAjmCNKkTgbdkLwUNGUBcuYEkAjkQYJEkaamOV/RS+KS/kp6j7IpeF2Dff6hUdrdX4cfhUmN21tqGvXYB4BRx8CePpVmxUynRRBILuBIRQrPcgOMxICGO0g8OFVrG7SLEuQS1zgrSejURlynukie89tC9OrS/cLm3uPMFhsMrGVJAgdcZoMxOn9qsVvqxAAU8CIgjuj5cRVSw9rFOC0MwJWer1WOmUGdDMgeYqZ2DtHOvA5bh1JgBbmuXL3yR3kEirYszg9919NzWWGGRbWn232fy7U/72K9tuxkv3F5E5h4Nr+fwqMD1Yt8cMQ1u4QRmUgyCOBkcfE+lVhm1rLNHpm0Vxu4pi4etn9lW0ukwCoTraJTyQwv4Oj9axDPWh+xzaeXEXbRPvBXH9DfEWvWsS5sFFFFQSFFFFABTbaGK6O2zdkRPCSQBPdJFOaabWsZ7LqeEa+AIJ+AoA+Ud+N/b+0LzFnYWAxyWpgRyZwNGcjUk8JgQIFVanG0MG1m7ctN71t2Q+KMVPypvQAUU6wWB6SSbltACB12jjPAAEmI+XbXl60gC5SSY60iADPAa6jvoAb17lrsV7NSByLddBBUrs/dbF31L2cNedACS4RsgA4nMer8akcBuFfuGCQO0KGusPEICB5mrRg5cFXJLkrYrqavmzvZ8putay3LlxDDB2WyAcueIEser1oE6eNS/wDhKYS90fRWlbKrSuphv3m606c4rfHp+t11IylmpXRn2C2Dfu+5acjtIyj1aBVgwXs7unW7cRB2CXP5D4mrmt80spmn4aCC53F3qJPgg8JuPhk97NcP7xgeixUzhcJbtaW7ap4AD5amlIroCnYaeEeEYyyN8seKqkRxIzTGmgQMCTDKZmQNIUGdeqO/pmWOErJB0aZC5MoMm2As6ZpzAk9pYkn0+VAWTHPs5+lZPS/nk+b8foT6v5ULX8VIjUxOUnQqC+fUyWY9pJ1ME6iSi2IJnQAEzpPaTxOvEn5U+w272Iue7ZfxIyg+bRTSzhZJ7p+Bgz6GohjwR+Gtv1Jcsj5PFctmBY9Zbiz2F7bIDx5SOzhVb2jtcmyhVF6oyFyoDhhEhjJkCOB4E86t9rAKRJcKCwAk9kltYPcPOojaexHtXOmw7JdJENaY6d5BOh0nmDJkzSmpipu4/Q2xNx5K1Z25c6MKbrxABCgKYViyg3DroTI7NOwVK7p3LPXF5WaCuQDpNSdIhYXkPebmKd28NdLgf4ebRYAl1C5hz6uaAJ0EzwM0rtfCXsOemNv9ddDBVHC0IjO5P14JAPAanUwRzxlyXAnt60CmJKgIpazdFvMrMpUdG5YKTlBzseJ4xVOuvU9gkW1ZdXKhrujEFYCg9VARpq0MY+yvYard06eFVZZHfSVO7k7T6HH2G+0xT746v4xbqs9JXn0soQynrKQw8VMj4gVBJ9S4Pbtm5EPBPJuqfjpT8Gscw+2xcOnBgrDwcBl+Bjyqe2Rta5aYFWOXmpOh/t40os1OpIc/DXHqizRqKRwuJW4gZTIP+4pamRTgK4u28ykSRIIkcRIiRXdFAHyd7V9mG1tJmIjpkS4f44yXv+7buVTq3L9IvYYCYfEKIyu6NH/yjOPxJcP81YbQB0hqa2TuxdxCG4mUIDlJLAagAxB8R61CKase6W2Dh3dtTlQsq8s5IUMfAH4zyq0eSmRtRtEgdxOjXNecgDU9UgAd/YO+al8Dg8BhWtt9JU3j0bqER2K5kzLmfKwXiJENx4Gn+9u1sO9knDugu58LetKpLsUu2ct6y7a+7cBYhiPfjuqJsXsMbc2mtDrOChlWEARlS0pdwQx1giVOtaOKQqpSfO/0LQd9WuzNq/ihCxmuMlkGWBH6wICIya9Hxnzr+x8fiMMbpF20guH3TnvZACYgBlQmCBJB92nq7UmRhdnEgSEfEPIOh1a2QOBKnTv7aisZsG/ibhuYi6ikwMtpNAFEAAaAaDvrfHhlLiDf12X9EylXdL/Y7xCG7lxF25cu5hdbpC/RIvRi1ZudSwJBjoEy8WlBrNSWK2euGCKtyyWLENbtgZlgCC0ksZ1GoHCo7Dbs2lQIxuXEBJys7ZJbLJyLC65E4/ZHZUnh8EqLFtFVf3QAPhT+HT5Iu20l8jGeSLVK2OLR0pzbptaQnhVg2fsEuV4azxYDNpy7hpJH2qelkhBXJmSi5cEbXtXXauybYww6Hre77gDAlfekjvJ49lQS7Mc/s/MwvrNZ49VCatFpYmnQ53NXDuby4hU6gRwXMLlOjTJjQ5eP2qsCbwWvdwVnOxnrKhRPEwuY8ewA9omap9iwcLiLdy9ZZ7TBkYKM4J95Zgxxk6xwq1YTea7dC9BYREOil3TXX7AKxoDqCeVcXVJvI2uB3C0o0xlj7GJu4jDpfLMl337KMUFtQDLP0cysgDrPrmgcDNd3j2V0GOuqOqr/AKxI7HEMB3Zsw8BT/E7ax1xriNiLdkqTooCiEYq7SetGqEdbg3PlV7+1sO+Jj6S2IuEQModwAq/WuOQOPZMk1XHJY/dJ0qJ6HkfTBW2x0bGgBY6cBM8Ty7Kk7N63hl6W8AxEZVJAUGAdSdC2oMcBOuugo+J9oTo3/wDMiWyCQLhi6/ZmGYZV8lPHjwqtbS2rcvtmuu7t2sxbiOU8OHLStMmqT2gStM1vMu//ABHcxF8m3dIZQxLgnSerJYciWAkds8BUDiMfN9szFhOUuxzE8jqTESDEcgK93PxqDOhJW4xBDAiYAPuk8GALkCYbQUyxWynt3ejiZ4EaAzyMxGogg8CDXK9ecszi+3HzOt+Exx08ci3bu348I5ZitwydQYk6+Ezyikb56x0ieXjTrF2ZKvPEANGskeHH1ptj1GVSDJ1BEQR2c/GmKpibacfmSG7W7LYoyTlQGJ5k84nh41Ysf7NbeQ5LjK4GhPWU+IgH0NOtziFw1uOMsfGXNWTFXuqSSvA6cz3ClZTlb3G4Yo9KtclC2Pca0FtXRle2Wtnn7pzIQeYKXBB7BVzwtyoLefZxcIy5Rc0ElgoJUGAWOgmSJPaKc7AxxuW1JBBEgg6GQYPxrHI79xvjXSunwXnd7a/RNlY9RuPce3+9XD6Qv2h6is3tGnGY1eGVxVGOTApOzRKKKKcOeUr2vbG+kbKvqBLKhuL42v1n9KOP5q+Uq+2doWQ9pgRIIMjtHMeYkedfGm3NmnD4m9ZPG1cdPEKxAPmIPnQAxp/suDdQMWCsQpKkKYPedBrHGmFKW2jUcRw8eVSiGrNU2Fu2t3MvROuVZLPljKeYIhWHGToPzm93sRYS4qdGMrFlRhbXKzDQhSvUuEdnKOetQeINy79HvC3dOGdVN5LajMyODnyz1SCDHLXXlSe6u7F6+9kJh2C2btxjecsc1t4i0VMLpqYHNmOkmmrlOPU72EXFJmvtsi9eZMtnoLaDQZwGOvEhRpz++1JbR3AN3U3SG4nKogzGgBOgkHv14mp6xvHaLZC6m5Ei2pLOV+0FHFe8SB20hiN9cKhId8pHEEQR5HWe6qRyzW8RlxjVNlMxW4rJPWnjxXt8Ka4bZdq0f1sMfsloHmBqfOrLiL1/EZmGJXo2mBZAaF10ZmGZW/lqCu7Ft23/AOZqJLOZBMaQgniGPDu041Ev8rFScHbl4QR0cmrVJEtbbDqshEAGuiqRoPDs+dZtjdrs8uzuodn1MBkQ5V4rplWAZ0HW5VbLmNtq5tAHM6lQQQgEA5mkwBppw1OkGaqmHwaWnzKl3PDKQyyoBgAgkAZgY11A5QetW/qPLHZV9TH03B+SybF26yol5ne8OqFRBmyoFCwEIzFmyycggDMRMyLbs7Yd64yuby5NTEMWhtQGXQKQI07zWXbMa5bQjoylws83LRwyMwLMVnr6dU6in2y72JsybKXySpGY3rIMHsVGIPmDxrKEZJPfk0at8GlbZCYVQc7M7DT6i97MQD3dUan4is4jeUKxNpVUkQXgSf7VXcficW+txUQ6dZ3d2OnZCg+tMfod9vrX27rVu3ZH3nzmmIyil7tyjg722HeLxZ6bO50bU+YCNPd/l1R9lM2HxDE5MnXQ5mXVM31YMk6DQcatWD3OvMSbtk3NP2t28QCeJi3l9Jil7u5z6BUtLH2LQHqXJJ86wzxjmXS+BjTylgkpx5KTiLFsuejLFDqFjrDunn86Vt4Bm920xHLNofE1bLu6t6OtdKjsXIPlFNm3WuH61xvE6fOojihHyy08s5Nvgh7Wzro1GVD8PDQCu/oIJJa6CT9nKO7t08ak/wDhkrx/MmuhsgL9Un4VslFcIycpeRguHtqMpbMJn3i0GI+qIpPH2UNl8i6iGnLB6p11JnhNSJw0cEb5flRbwvEHQEQdZ490VL3VUiq5skN0bubDATqrsNNDrB/8qnbKDj8f9apm5WLyX3sN9afvW5B9RPpV1RddeXAV5/MmptHdwSuCGO8CTaI7qa7oXs1k6cGI+NS+07Ba03cPH41BblzlYcpPjM/6VRcGrLnh001pWKTwx0pWakoaLRRRXSOQBr5d9t2yOh2ozAaXkVvNf1bf0Kf5q+m8ZjUtIXcwo/3A7TWCe3DELikS+qx0VzL35bi8T2da2PWo6ldE9LqzH66Q1zXoqSDc/ZPtAXdmhMil7FxrYZnABBOddB1hAdhMRp3Vd8fbmy6F21XKwQk+9AZQxA4gkAjtrCPZ3vJew73bdoErcCu8LnYLanOUXgTkd+OmgrR7GzMTtOyMwFq28EEl71w5GIXqyEiV45VkERVlOS2RHpr4nxZ3g9kYfA3LV43puAOczuFYwpZsqgxGTpFBj9oe0Q5xu1cJi3DJYuYl/tKjDT+OV0059lSGH9mGFt2it2ZYABiSbkqBBRU4tIB504wuOTCW+hC5RaXTLDuAW0mWIQcJYyQWAYAkM8K0vBM5LJu22/v7olNkbNXos2KtpbEAW7Kk/q7YnjBys0mZjTTU6mq9d3gt2rhzXFWyeBZlUZo60ExI76j8Xt171u4ysHyhiEU5szKpIBOsnhx7dKyy9vQbj3T0fTXbqZASstbBn3AQY0I4AcONTGEZJu/+kK0bbs7beExBAtXVloy6lQxJIhT7rHTh4aU/xGyQB73ooPzj5VkO6G7+0L2Jst0NyzZRwxZuqAJkwrcT4CtubDFuA0qMnQpVjbaJjfcgmuqvFQf4gPkoFNXxqOcpTT91nUelNt4ttWLBuKzgvaQuyqVLDUBVidCWZB3Zp4VFbp7+qcPfuHDi5esgNlTRnQ81zkxlhpjkJA1is/dVorPLGPzLfhN2LDrKWoPawYDyeY+Br07nMokPl7c2Vo8xpWZ7Q9sG0sVIwtoWU7UTpWA77jjIPQVV8UcRiAHxWLa4pbLLXLl5Q32SR+qU92YUU+7/ALKubNpwl0dMtrMGYnKCitcWYJgtbUqmg+sRUrew5A1B07OHqawrd7aj4O5mss1qTGZsuRo1y3ApOUcwesO8RI2XdvfxMQBZvQl6AcjkMHB4Naf9op7ZJ7zxqfxDg6ZR5adTQyxuXtHzNRlzGAcB8/yq9YjYVu7wAHhzqDxu7GVoGp7CST6VtHUXwzSPTLgrFzaDcl9KaPimPaPKpzaOymXkPmfQVG3MEw4jKDJknkOcVp6kmEumKtke2I11PqD+Ve28RqNV+VJ3bqZlXOCWzZdILZfey6mY8uB4waVezl4+QM/nVvUaKxaluip7duGxjukXmUuiPRh6q33q0e0waCOBEjwPCqHvtgf1dq7EQxQ+DCR8VPrVu3dfNhLJPHo1+Aj8q5urW9nQ0sqtE6oBUiq7gLPQYh0HBjmHg3+oNT2GNRe8GHYOl1BOXRv4ef5Gk0PE3hzTmmWAuZgD20+qxRmh0Gimm1cR0dm43YrR4xA+MV0W6OUlexne8e1Wu3GYnqgkKOQUGJjv41TnwH0p3tXJ6Jllo4jK6ssd8j41ZLyTUNhmyX2XmVBHeAdR8a56k76jrqC6eke/8C4MWoGHtkcyQSfvcazTfrcsYQi5Zk2WMQdTbY8ATzBgwe6K1uztJAvWbj9UcRTDaGETE23tMDkdcusEjmG8QYPlW0Z9L5MZYlJNUZLuJtRcPtHDXH9zpFV/+nc/VvPb1XJ8q+icXtj6I2VbgVWPuvlNwSSS2vuT9p9JOoElq+XsXhGtXHtvoyMynxUxW57sYR8XYtXYnpEBJ7+DGf4g3Gm7o5vT5JTH7XvXCejs3EDDW4VuM7jvYA6dymKZbO2fJ0MNOkGGnt4iKtWB3SQcQhb+FSflT59yUYklzrxnNmOkasGE8tSJMaydaq7ZPHBCYTdTolzpMgTDFmhUUwoZpAUcgZA1jLJmV2TsZcoZbaIWzTlVVkqzKTprrE8aeWtz7a3TcLuZVFy9VV6pMHhM69vb21JreS2AqxAEAD4VXpSVIhCVjZcGfypybCqOsaaX8cTzgU12hjFt22e42VEVmYnkqgkk+VSqRJA71bBw1+4koBmN3NCqOkBQA5jxMAcePZVf3a9ngwly5cV2fNoAQBlSZA0PWbhrpw4VF4Dfo4nEXr2qWbQCWkPHrnrO/wC8Qo05DTtJdXt+yD1JZpgdk/n4CqTTXUm6s52SMp5HGNu/BHbzezC9cxZOFysWUM1tmKi0zCBdSNYMcBwI4EGKmsB7KQha7jLqqjFma2jQhJES9xwASJmQiweEVV8TvpeBa4l5leACykSq3CAJzKeJiPUcqrm0trh2zX7puv23Ha6w8MxMeUVg8jXtjf7GsvUwpQmnfb7+2aJdxWxcM+VbX0goAVZZxCA8MoLtkVtJmOfGaa7T9pjGBh8NZQAEBro6VhPGFXKq/eNZudvAnLbQu3IQfguvypz/AIPjWGa4FwyHndYWifBDNw+S1lKMuZbfVmElN7ul9SxX9/r8Zbl8qOrwlB1mKk5UiQNDEzAJ1imGwt7GOIDHMyADpNCMstBBYd3AkTJPZTHBbAs5uszYhvO3b+fSP+GrDith3BYzMBbtLqEUBE7JCjie8ydeNSoqW0E2/P3v/BE9bixY1jilf5q35/f9ODV/8AugTbuZ0IBGbrSDqCDx4VR/aPsq+FtsisEBy3skkhJnMvPgWHpVo3A3nP0K2j6tbzW5/dQwv4StW0Xrdwa8aci5Q5R0qWWCfk+fpvY/HW7i2lsqmUZUEIih2ck95LkntJNX/E2AeIbxmrbt7Y2HWy95lMIpY5RLadg5ms+OMvM36i2yryN5h/Ss/OmFlUvhWxmsfT3Ge8exulwl4KGJVc4kzrb63yBHnTndJJwdj/pr8ql7OLdYNy0SrAagSCDx8ajdy0y2Gtn9jcuWxP2VY5T90rS2ppxTQ5pnUnZNIoFcuZ0PClWSkaQOgc4JMhKjgDp3A8vKn9NLaazTmKlAzRqhN7r2XDEfaZR8c3/jU3VP33xnXS2PqgsfE6D4D410MrqLObiVzRWCs1WN4w9u9auAdUEqfA/6xVrUSKi9t7P6S0R6eNIo6iELV0MAaWsnWonYV8spUxI0I76l1FULma+0zBBMZnH7W2rH+JZQ/BV9a0r2G7U6TANZLQbN1uHHJcGcfi6Sqp7T9m5sPbvAf5bFW/huRB+8o+9TL2NbZ6HG3LUwL1ox/HbOZfw9JXQxu4HJzxqbPosY5LS8Pymkl2wWJ1gf751XwGc68Py/tS9pPhw/3zqHPwZ0SeI2gW4GfU03e7Jrm1Z1gHlJ/PiP9zXhiNIM88x8ABFRYHXSVRfafvCn0K7aR8zs1tHyyVWWzFWYdUEhD1ZnjpV8sYfU/wB5M8DJrNPbTi4t4azwl7rxpwUBRw7c7VvjVyRDM62NjCpdftAH7v8A+qcthLl1/wBW9pdGkXXyqZGUgBpUmCe/SoQXshDdh18OB+FWjZBXL0jcBHxrDPCTzXHuIZZ5MGX1Id0MxumTHS4oGFCgW0uXTlGoUF8ix5mll2VhbOvQXLx7b1zKv3LIB8s5rRNhbqdPbznSVkTynhoO6OfOqPvLg7tq81p+HIgEceHh61pLS5mt3X38hSGry55dLlQg+8j2wRaKYdT9Wyq2Z8WXrt5sag8RtoSTq5PEnn4k8ajLlmGM6+f5n+1ex4eg+Z1rCOminudCOjjzJ2W3d7HZhPDwrYF2nh7uHVZAzrljmJEQ1fP+Cxxt8Ke3N5yBAY+tdHTyjjFc+h637djcsZsmxhcKgtuAZJ05luPyA8qYYPahMQ2vnWMjfi6CD78cm90+I5/CkLu+2LPu3Oj/AIAAfvGW+NTmlGW65GtNCeNUz6XXaSLYYX3VUZSpZiFABEcWgVku1t8sOjEfSQ8E6WkN2ZUggnMEOuXUOcwmSNAMrxWLe62a47O3a7Fj6mkawGXuaxe9uhSyLWHwoOWYe85biSR1UAnjxzamdBwqa3P2m19HvOUL3Hlsi5VnIggCTyA151hmatM9lOPDdLb59R/UFT8h61hlj7TbC/caOy0mVp1k0pFhSLQ+mJLpSs15lr2KCxpVZ7vGCcVcntEeGVYq+4q9kRm+yrH0E1m11yzFmMkkyTzmm9Q9khPTLds4SubiCu2FeNSyY4U7D4YWccVGivy5A91WMprUHtxYv225l1+cfnU6wmqy5LnGLwC37L2n911KntE8CO8GD5VkGzc+z9pWzc6ps3lzdhWYYjuKEnzraLNo1U/anu4Hw4xCjr2yFY9qMYE+DEfeNMYZU6FM8OpX4NWS8qyJzGe/1k0qpywCdZmQRJ8B3aVXNz9ri9s7D3SSWNtVYydGT9W2p5ypPnTva+3vo4TKjXXMwoZQMq8XdyNBJA/3NWp3QmTypEgzmPCOJA5cDz/90i5gTBnSeMjuH/qqZf27j7xmbVidOqpuPrym5pMHgFn1pPY4a3iEuNiLl1iYgucrBtGGVerEGZA5TOhy7KD5YWi/pcOWT1Y04Tl7OfGsQ9reNz48JytWlXjJJYs5J7yGXjW3dHmAGs8wANO2D3V85b67RW5tDEvIg3XA1+qhyL8FFb4fiKMhnWRTnY+IYDI3uyCNeY8KYXMcvKT8KSOPblA+NWcl1WVlFSVM+hvZ/txWthJA0GsyRy1k6VUvavtTDi91L6O0aqrB4PflmPOsifFuRBZiOyTHpwpGtp6i3aXYQxaFQl1X3Ht7GAkwD8qQOJPLSka8z0qdE7ZyeJrmuC9eFqAFJrw3KToqAO89czXlFAHtWXcHa3QY22SYV5tn+b3fxBar+Gwj3DltoznsUFj6CrFsz2dY+6wC2GU8p0P3RLfCoatUTF07N0s3JWuWM00wWAxNmzb+lJlciCRwYganunjB76VF6ufJU6Z0otPdCpomvM9c5++qlzSb1sMpB4EEeois7xOHKOyNxBI9K0eqrvfgoZbgHHqnxHA+k+lOZ42rEcEqdeSuRXhWuhXUUkPERtXAyUbsuJ/UKcRFOLyzp2a+lJAVDLWK2aW2rs5b+Ge046rqQe7sI7wYPlSNo1IWfdrSLKSKb7NXZLWJwl464e7mAmAFuDVpgwJQn+cVa9t43DJZVnxFuz1ZXO4UnTqlVJDzMEEQYPIGs59qOHuWXW9Zd7YvL0dzIxXN0fWUNB10J+7WYkyZOp7edORV+45010ujTcfv/hVBCvdunUQltEWI0E3DETOmQofsiSKgsV7Sbkk2LKW+PWdnvPBEESxC8JE5Z6zQesZp9c5q2Myd2vvtjcVIvYm6yn6gbIn3EhfhUHXJuV5noA7rwvSdFQB2XrktXlFABRXoWeFTuy9xcbiI6PD3IP1mGRfV4B8qAIGitU2N7AMXcg3ri2x2KCx9Wyj0Jq9bG9gGDtwbua6f3mMei5R86APnO3aLGFBJPICT6CrFsr2dY7EEZMOyg83/AFfwbU+Qr6i2VuXhMOItWUXwUL65QJ86mbVhV90AeAA+VAHz5sb9HvEPBv3Qg7FX83j+k1etjewjA2oNxTcP7xLfDRfw1plFAETs7dbDWFy27SqOwAAeggfCpRLYAgAAdgECuqKAEcVhFuIUcSp5fmOw99UTbewHw5zDrW+Tc17m/vWg1y6AggiQdCDrIrOcFNGkMjgZit4RR0w76kt49hdA+ZP8tjp+6eOX+1ROakJRcXTOhGSkrNUqP27hc9hxEkDMPFdflI86kK8IrpNWqOYnTszRhFchqebVwvR3WXkCY8OK/A0zNcxqnR1E7VnL1w1esa5aoLI7tU9sGmVunVtqvErIrXtMwefA3DEm2VceRhvwsawxm1r6I3sthsHfHbZuf0Gvna5xpzE9hLOt0zkmiipDZu7+IxBixZuXO9VJHmeArYXI+itC2N7EMfeguEtDvOc+iSPUir1sf9HWysHEXXc8wItj0GY/iFAGBxUtsvdPF4j/ACcPccfaykL95oX419QbG9mGAw0G3YSR9YiT95pb41ZrODRfdUDv4n1OtAHzdsb2D429BulLQ83PwhfxVetjfo9YZIN93uHsJyj7qa/irXaKAK7sfcHB4aOisop7QoB+973qanbWGVfdUDwGvrStFABRRRQAUUUUAFFFFABRRRQAUUUUANdp4EXrTIeY0PYRwPrVF/wG/wD8s1olFZzxqXJpDI4cBRRRWhmVne/B+7cH8J+a/nVWn1q/bfQHDXJ5LPmDpWfXTDad1I51UrHtPK40HGuTXbj5Vy3D1rAZOlpdDTdTrS44VZckCG08K961ct2xLujqo14spA+dV/YP6PEwcVdb+Fcq/HrH4Cr7uws4gTyVj8P9autPYuBHUP3UUvY/sk2fh4K2EZh9ZhnPrczfCKtVjZttAAqDThzjwnhTqitRcKKKKACiiigAooooAKKKKACiiigAooooAKKKKACiiigAooooAKKKKAP/2Q=="/>
          <p:cNvSpPr>
            <a:spLocks noChangeAspect="1" noChangeArrowheads="1"/>
          </p:cNvSpPr>
          <p:nvPr/>
        </p:nvSpPr>
        <p:spPr bwMode="auto">
          <a:xfrm>
            <a:off x="63500" y="-930275"/>
            <a:ext cx="2371725" cy="19335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2" name="Text Box 45"/>
          <p:cNvSpPr txBox="1">
            <a:spLocks noChangeArrowheads="1"/>
          </p:cNvSpPr>
          <p:nvPr/>
        </p:nvSpPr>
        <p:spPr bwMode="auto">
          <a:xfrm>
            <a:off x="428596" y="1071546"/>
            <a:ext cx="7696338" cy="2677656"/>
          </a:xfrm>
          <a:prstGeom prst="rect">
            <a:avLst/>
          </a:prstGeom>
          <a:noFill/>
          <a:ln w="9525">
            <a:noFill/>
            <a:miter lim="800000"/>
            <a:headEnd/>
            <a:tailEnd/>
          </a:ln>
          <a:effectLst/>
        </p:spPr>
        <p:txBody>
          <a:bodyPr wrap="none">
            <a:spAutoFit/>
          </a:bodyPr>
          <a:lstStyle/>
          <a:p>
            <a:pPr>
              <a:lnSpc>
                <a:spcPct val="140000"/>
              </a:lnSpc>
            </a:pPr>
            <a:r>
              <a:rPr lang="pt-BR" sz="2400" b="1" dirty="0" smtClean="0">
                <a:solidFill>
                  <a:srgbClr val="0000FF"/>
                </a:solidFill>
              </a:rPr>
              <a:t>Perguntas:  </a:t>
            </a:r>
          </a:p>
          <a:p>
            <a:pPr>
              <a:lnSpc>
                <a:spcPct val="140000"/>
              </a:lnSpc>
            </a:pPr>
            <a:endParaRPr lang="pt-BR" sz="2400" b="1" dirty="0" smtClean="0">
              <a:solidFill>
                <a:srgbClr val="0000FF"/>
              </a:solidFill>
            </a:endParaRPr>
          </a:p>
          <a:p>
            <a:pPr marL="457200" indent="-457200">
              <a:lnSpc>
                <a:spcPct val="140000"/>
              </a:lnSpc>
              <a:buAutoNum type="alphaLcParenBoth"/>
            </a:pPr>
            <a:r>
              <a:rPr lang="pt-BR" sz="2400" b="1" dirty="0" smtClean="0">
                <a:solidFill>
                  <a:srgbClr val="0000FF"/>
                </a:solidFill>
              </a:rPr>
              <a:t>Por que não tem interação entre imã e cobre? </a:t>
            </a:r>
          </a:p>
          <a:p>
            <a:pPr marL="457200" indent="-457200">
              <a:lnSpc>
                <a:spcPct val="140000"/>
              </a:lnSpc>
              <a:buAutoNum type="alphaLcParenBoth"/>
            </a:pPr>
            <a:endParaRPr lang="pt-BR" sz="2400" b="1" dirty="0" smtClean="0">
              <a:solidFill>
                <a:srgbClr val="0000FF"/>
              </a:solidFill>
            </a:endParaRPr>
          </a:p>
          <a:p>
            <a:pPr marL="457200" indent="-457200">
              <a:lnSpc>
                <a:spcPct val="140000"/>
              </a:lnSpc>
              <a:buAutoNum type="alphaLcParenBoth"/>
            </a:pPr>
            <a:r>
              <a:rPr lang="pt-BR" sz="2400" b="1" dirty="0" smtClean="0">
                <a:solidFill>
                  <a:srgbClr val="0000FF"/>
                </a:solidFill>
              </a:rPr>
              <a:t>Por que a imã na porta de geladeira não cai? </a:t>
            </a:r>
            <a:endParaRPr lang="pt-BR" sz="2400" b="1" dirty="0">
              <a:solidFill>
                <a:srgbClr val="0000FF"/>
              </a:solidFill>
            </a:endParaRPr>
          </a:p>
        </p:txBody>
      </p:sp>
      <p:sp>
        <p:nvSpPr>
          <p:cNvPr id="10" name="TextBox 1"/>
          <p:cNvSpPr txBox="1">
            <a:spLocks noChangeArrowheads="1"/>
          </p:cNvSpPr>
          <p:nvPr/>
        </p:nvSpPr>
        <p:spPr bwMode="auto">
          <a:xfrm>
            <a:off x="1301750" y="112713"/>
            <a:ext cx="6699250" cy="579437"/>
          </a:xfrm>
          <a:prstGeom prst="rect">
            <a:avLst/>
          </a:prstGeom>
          <a:solidFill>
            <a:srgbClr val="0000FF"/>
          </a:solidFill>
          <a:ln w="9525">
            <a:noFill/>
            <a:miter lim="800000"/>
            <a:headEnd/>
            <a:tailEnd/>
          </a:ln>
        </p:spPr>
        <p:txBody>
          <a:bodyPr>
            <a:spAutoFit/>
          </a:bodyPr>
          <a:lstStyle/>
          <a:p>
            <a:pPr algn="ctr"/>
            <a:r>
              <a:rPr lang="pt-BR" sz="3200" b="1" dirty="0" smtClean="0">
                <a:solidFill>
                  <a:schemeClr val="bg1"/>
                </a:solidFill>
              </a:rPr>
              <a:t>Interação: imã e ferro</a:t>
            </a:r>
            <a:endParaRPr lang="pt-BR" sz="3200"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4D11AB63-EAC2-497E-8993-4939D2CC351E}" type="slidenum">
              <a:rPr lang="zh-CN" altLang="en-US" sz="2000" b="1">
                <a:latin typeface="Arial" pitchFamily="34" charset="0"/>
                <a:ea typeface="宋体" pitchFamily="2" charset="-122"/>
              </a:rPr>
              <a:pPr algn="r"/>
              <a:t>9</a:t>
            </a:fld>
            <a:endParaRPr lang="en-US" altLang="zh-CN" sz="2000" b="1">
              <a:latin typeface="Arial" pitchFamily="34" charset="0"/>
              <a:ea typeface="宋体" pitchFamily="2" charset="-122"/>
            </a:endParaRPr>
          </a:p>
        </p:txBody>
      </p:sp>
      <p:sp>
        <p:nvSpPr>
          <p:cNvPr id="129030" name="AutoShape 6" descr="data:image/jpeg;base64,/9j/4AAQSkZJRgABAQAAAQABAAD/2wCEAAkGBhQSEBQUEhQVFBQVFBQXFxcUFxQUFRQUFBQXFRQVFxQXHCYfFxwkHBQVHy8gJCcpLCwsFR4xNTAqNSYrLCkBCQoKDgwOGA8PGiwkHx8sLCwtKiwpLCwqLCwvLCwpLCwsLCksKSwsKSktLCwpLCksLCwpLCksLSwsLCkpKSksKf/AABEIALYBFAMBIgACEQEDEQH/xAAcAAACAgMBAQAAAAAAAAAAAAAAAQQFAgMGBwj/xABFEAABBAADBQYDBAYIBQUAAAABAAIDEQQSIQUGMUFREyJhcYGRBzKhFEKxwXKSsuHw8RUWI1KCg8LRJGJzs8MzNURTov/EABoBAQADAQEBAAAAAAAAAAAAAAABAgQDBQb/xAAoEQEBAAIBBAICAQQDAAAAAAAAAQIRAxIhMUEEEyJRMmGRofAFcYH/2gAMAwEAAhEDEQA/APFEIQrICEIQCAhNAFCEkAhCEBSE0kDTKSZQJNjCTQ1PRS9l7KfiJAyMWSfQL0zYG4sUVZu+/meXuuefJMXTDjufh5/g92pHiz3dOYNqUdz3WB2gF/3muAHTUWvZY8NEwUGsBFaUOHVW2B2PDK2jG0lwA15cf49Fn++2u14NR89Y3dWeNubKHt6xkPrzbxHsqhe772bjmG3QHTi5oOmmtjy1Xne1N3u1Fj/1CfVx4nz/ABXfDk35Z8sdOLQtuIw7mOLXCiOIWpdVQhCEAhFIQCEIQCEIQCSEINjViU2pFW9BJJ2kqgQUJoEhCEAhCEDSTSQCaEIEmgoQCdJLbAzM5o6uA9yg9Y+GW7+TDmQjvynTwaP9z+C7+DYuSr4nkqvd8COCEdI2e5Fn6lXLtq2bOq863dtr1cMbjjJGjG7LqrFLOB2TgjEY8uUaSVx4Ktk9OnfXdvnxIOlrlJtls7V2UGxw0097B8OPJXbjXFV85Gck/Q68uHsrYXuzc+G8XIb+bp54jPGBmj1fx7zasm+dH815mvodj2O4kG9HA8MoFEa+BPuOi8G25s7sMTND/wDXI9o8QD3T6ivdbcL6ecgpJlC6JCEIQJATSQNCaxQNCSaDJiTk2pOVr4GKE0lUCaEkAhNJA0JJ2gEWhCAQhCBJoQgKU3ZLLnhHWVg93BQlZ7vbNmxGJjZh25pbzNFhvyd68ziAOChMe47KsxsaTqAB7afkrmLBitdSucwG24mAuefmecoAJJsA90cTxUXH/ESBpPznldae6wdF3dPUnJNTdde5o50tLqXObO2q/ExGWEZgCdOBNDULits754kPLbdGWmi1tA+ryD9FMwtuk5ZzGberSwNPOulrn9oYYtdobK4TZe8OJdbmiVx594nnoD3fqCasWF2ew8a57T2rXA9HDn0B4HzBUZYXGqTOZRXx7ayOJJFNOt+GhH19rVFvpua+Z0mNifHlka2QQuc4TODY2iQtaRRqiau69l0WN2O9kpfQDONDUknS3dTrw4DXqbyaI5gzK5r5GlpbXLKdY79Dp1Vry3HvHLj+PM7+XZ4yhZzAZnZeFmvK9PosFuYQhCECQmhAIpNJAkJoQZtWLk2pOU+gkISUBoQhAIQhAkJoQCEIQCEWhAk0IQCud0p8uMh7xZndkzAkFpf3WuBHRxafRU63YPEmORjxxY9rh5tcHD6gKLNzS2OXTlL+nsOI2S7FxSxQEWHsGZw0oxtL3a/NV5aHNh6rnn/C6cOJb2jjwvKGgg6HmdCNK146rvcLtGJpGJh7seIa14sUKo/MOTgSQT/yjwKNobxue28zQzNwa4WR4gG+Xgskys8PQ+uZd607h7I+y4eaI8e0zE8fma26PTSvdVsOBY6TJiBrZLX0O/yzcNfLra6Td3HNla9wAym2gg8cjiD7m68lRbZfZFSNEovJEaLX2RoRxFdRwVbuumOMi3h2ZDG00XP8Gta0DlrQFpSTRRspmuvE/MSTft4KiZtSaJ5ZLFkceFG2uHHuuujw8+qi4naGY8KP8clWrakm1w6e3EcRQ/Hl15LHD4UGRslNzRHM51UXAtNAmta4noB4qFhpDbfPXrp5+Kot7t7GQQvhic4zPDmOGtMa68zteZB0A8+STG2yRx6+mWvMUIQvQeaChCEAikJWgaEIQJNASQZtScm0pOU+hjSE0lAEJoQJFJoQJNCEAgoQgEIQgEITpAlkEqRmQenbk7wxzYNmFfpNBnyXwkicS9wvhYvnyAPWrWXdxryXOJIvutBrj1IXlOxNo9jiI5B91wsDUlp0cK8iV7jKwujtgLh82gJsVfKuIWbkx1dxt4OT1VTvFs0iONuDuNzW5e6TTtcwLhzo3rxGbxpc1s/FytmcMRTCDRLiG2eNkk6q3xrhLmE8s0TDYYIKqgdTIS05iemgHiqmJmBjddS4h4OhloMHTuaZvXRRPDtZ4u/8unn3himHZlzJAReW2uo1pwvXxUGeGy3StBd8Qcut+Oq2YaPtRZHHgOAA63zKkiC3kH7p8tAPbh+C51NbcK0kWdOd+Zul5jv5DlxjvFrfwXp0smWmjnQNEXxHAri/iXsk9rE8D5mOF9cpv3731C6cfbL/ALZOXvNuDQhC1MwQhCASTQgAhCEAhJCDNqTk2pOU+gkkIUBoSTQCEJIBCEIGhCEFjsvAxubJLMXCOPIMrKD5JJMxYxpcCGio3uLiDQbwJIUn7fhB8uDcf+piXu/YjYtUJrAP/wCbFRezIZr/AO4FHw8DCwkl+ezlADclZdCXE3x5Vw5pJs2nHbEHLA4f/FJjHfhO1H9YGj5cJgx/lPf/ANyRyrxhD1WQwXj9Ff68v0r1RO/rNJ92LCt8sJhD9XRE/VMb3YkfK9rP0IcOz9mMLU+JhjDRGA7S35pC41d6F2UX5ctFpGDap+rJHXEt2+ONqvteIA6NlkaPZpAUd+8GJPHETnzmlP4uWY2O7Jn7N+T+/ldl4181Vx0UfFuNMbpTbrutB7xs24C3a9Sa5UovHcZupmcvaPY8Gx2LwWEdKbe7DtMjyLdJ/azRtLjzOVg1OpUXDbCgiOgaa0N6/wAfyVPJvT9lZgoNSH4GB2ljK8ulLb6tOf3AVBtTeaRrqot5jgVmywvVdNfHyyYzcemMfGxndAGorxF/7ilz2P26zNlae8b4etrim7xTSHK3ugmiddBZNfX6K7hgjhZne4cLc53M/wAclTKTF0xzud/UXWCNuDnHh1+q5rfTeYYmVrIzccQIBHBzj8zh4aADyvmqvbe87pbZFbY+BP3n/wCw8PfoqaJ4HFThx9+quXNySzpx8FjICDm5H6FRlbMm5EadD0WifZ16x/qnj6dfJaGaVAQm5pBoij46JIkUhCAgEFCCgEk0kGbUnJtScp9DGkIQoDQhJAyhCEAEIRaAQhCC2fX2CPqcVN7Nhgr9spbKhDi0ONNLwCegJAJ9BqjENrBQeM+KP/4woH4FTdiYPOxoAsucQPV1LR8bDqz05c2XTjt2/wARtj4KKOD7IIQ8vfmETs5yACi45nc6r/F0We6Jw8ezMQ58Ub5QZ9XQOlcB2DezAkyEM7xJ1I5+aq9p7Eljc0TSGRxaSLfI8tGYijnAI4XSsNn7lGTDunzxty56Y6y92QWaFVyPPktufx8bxzqy138s0+T+e5NqPdSCBuMhOKBMOY5qzXqxwZ8pB+Yt4Kfv59lkxQ+xtc2NsbWuvMbkDnFxBc4kinNHGtCrHYe7LZ52ROdkDs2tZuDSflvwWe3N12wTuiY4vDcveLcupbZFa9V2+nD7fPfXhmvPl9fVrtvylYjfOE7Fbgw1/amNsXGOgWva5zsufNlIBo5eJpeafYWvxUEbiWte+NriOID5A0kXzpeqw7k4eSFmWR7ZnMa7vAZASA4gtDbqjxs8jR4LzTfjZkmFxTWuFENBa4atJa92rXcDWnksPLeLoyxwvfbbxzl6scs52sXfxJ2IC6CaAHsI4osPqbMfZCoy48w4c+oPULncflkgY9zmh4BDhYskEgmvHQ+q9M/op08MkEjgRJG02ARke5rZGmr+64j0HivHto4F0Ur43inMcWuB5OaaI8fNeZhertfMelyyY38fFTW7SZG0ZAS6tb4X+agYrGvkNvN1wHIeQ5KOmukkjhcqyWcTbKwAU6COlZW1lHGpBYAEuCwJviiGb25+IBHjy8jxUSTZV6tJHg78iFL7bw9E/tHv1RCnlwr28WmuvEe61K++0a6anxOgQ/Csf8zRfVun80TtQoKlYzA5NQbH1CiosEJIQZsSchqHKfQSEUhQBFISQCaEkDQkmEAFf7j46CLGNdiYmSsLXNAeA5rXurK4tOh5jX+9fJUCut0d3ftuKbCX9m3K5731Zaxg1odSSB6quXhfD+UXfxJghY/DjDsbGx0ckmVny5nyZSQL00YNBpopu6GGc2GGRlZmuztsWMzZCW2OYsBP4i7NwkUEDIXudJGSwl7w9zmHO8k1QsOPEAcaK7DcjZOXBYV9XcbXUQSDmJIsC7Go5HyWv4Ocxtt/TL/yWOU7Ttu/2PHyyYqQPkAFCgAG+tloF8B5KbhcPIInRBzgxxNgEAU75hVXR1vXmr7DYR0vee1rHUO60OAHh3gLPO/FWceyVsy58dSa8PKnDn1WyuTh2a5rg5pLXA6EEg+7SD7ELP8AoouJLiXEmyXFzj7uJPhqV2LdlhbG7MHRc78lafFy1rfZxOIrSFtROaGlrtbcP73RwvQ66Uo8uDixbXYfFxhx4jU307SN/EHxHkRyXV7xbLj7IOeyy1wyuBpzHO0u+hoAjgdPBc7E8OGSUAObqHA0f0mn8fLmvH5/57nt9L8a9XDJlPHZE21s58Ej5mOuJ3ZA180YbG2PvAcQcjTmHC9QOJ89+IOBBmbOKIkblca++zT6syfqleh47HdmQJHFzTw07pscHDkSPQ+GqibQ3dbiYCxtAO1jJ4NkbeUnw4tPg4rljlrLbpnhvDX9njbsF0WAwRVlNE5jnMcC1zSWuB4hzTRHoQsC1bGBFjwy25VtKAKRDUQgrMC0PYg1k0gfVa38Q31Pgs3Scggy4Jxu1tah9Fm1yIZYsAtrqP5KnpWbzxVdJxKJjBNFpIlk1Dk2pOU+gkkIUBoQhAJJoQCEk6QC6z4aQtOMeZHZY2wSF9OykjMwVfLUj0BXJro9yRmlmiALnywFrGgXncJY3keGjXG/Aqmf8a6cf84tfiJvRHiuxjjbQhLspoN7hAAAHIEi68PFezbl4Otn4QVf/DQfWJp/NeE7/wCxH4fFgOLCHxsc3syXAADJlJIGoLfqFObhsfLHGHSyZWsYGAzENa0NAaA0HShXJX4vHZT5N3l+T37EbXw2HoTTQxE8BJIxh9ibVXtX4n4DDuydo6ZwsEQAPAI5ZyQ0m9NCfFeJQ7nTE6mME8e8frTVNdue9lAvbp0zLt01n6sJ7en4X414M/PFOzS7AjfZ6aOC0Yj454VpGXDzuHMkxN9hmN/RcBht0c1/2leQtL+pbc2sjj/hA/NR0X9H2YT26PeT42iaF8UOGy59C6V4dQ6hrK716g3pXAqRsXGNxkDHl1PFUR91w0II5+X7lx20d0GNFtLifMD8lWbtbT+z4x0JzFjn5QAdc+gFVxvh7LjzcfZp+PzTeo9BmdnzRStymxqDYv7rh4eHmrPZMZjuN3ylt2OWmhHX81rwUbJHNcRehF86Pj7LDeDFthw7wTTrJZXQa+oIvyKxaeha8r2u8nEzFxBcZZLI4EhxFjw0UW081kk8SSfU6lKltkeZbusShyZCFIQCCmAtc5oFBrboC48T9ByWuIXqlLJ3RZ4rF03AN1QbHO+iccngtccfXX8P3rY+mi+qIYZ7sH+NVDxA73spDNdfFacVxHl+aJaE0UkiWbUnIahyn0EEISUATSTQCEkIGhJNALo9xNsuw2Je5gBc6CVrcxoAgCS78oyPVc4jMRqNCos3NJl1drbePFyPxDjK4ucANeoc0PBHgc1+RC6fD7aOVovg0D2FLmN5a+1SDoI2/qxMafwU/dfYWIx8piw4aXNYXnM4MAaCG3Z8XDRdOPt2jny/n3rpIdsmxqtku2LPFcltaCXDTvgkrtIzTsrg4cA4U4cdCF0+8/w+xOBwzZ5ZWOc97GsjibI8nM0ucS4tAFADrd++jrZrxbSINt1zR/TuvFaNztxJcex0kk4w39qI2h8TiXvc0v0AygCgfBUuyNgzy4qOF7ZWMfIGGTI4hrSaLqNXpqovLO/9EfRb/wCrvFbaBHFUO6VSbawxOoOMjPmBKD+St/iFucdnyRtikfMHMc9xc1rMuU0OBN2PalTfDr/3XDHpIX/qMc/8lyz5JnOzvx8f1+XSbP39jYAx9gAkd0WRlJAF+NX6rHeXbv2qN8lU2OKm9ac5rfzXEYfC53Cru12k+EY3AziQ5R2bQ0j70mcOayudlnoATyKx5SStuOWVxrjPtZ6LA4knotTm0UiV2Z27tymyc2tFrZCNVKEntFoxb+6fL8f5LIusqPi3fiPwQOc0AE4W6KMXWApkbdAiaza21HxElnwW+d+UVzKhsFlESJMY0C0YxuvrX0H71IjWvENsO9D7IISEJIsyahyGocp9BWhJCgCaSEAmhJAJpIQNB4Hy/JCCgt95h/xuJHITyj9V5b+S6rczfbDYCQuyueDHkJa05uIN6lvTmuex8UGIlfMMVHF2r3SGORmJL2PeS57bjjc1wDiaOayKsA6KP/R2GHHGA/owTO/ayq2Odx8K54TKarsMT8TYXSvk7E29xcTlHP8AzAp21/jT24a1sMjcv/S1PDQUa8lwceBwh/8AkTn9HDM/1YgfgtwwuEY1rxJiXDX5Y4GkEGqIMrq/erXmyrnOHDw6nA/GSWFrmsic7Mbt8urTVd0Bmn7guej32c17XsjpzSCCZHWCOBsNBUEyYIH5MU7/ADYGf+JyX2vBjhh5z+liWf6cMFW55Xf9V5x4/wC7T9t7+TYqTPKxhNZR3pSA3oLdfMn1R8PXVj2uOgZDi3noA3CTH8aWgz4YHTCD/HPK79gNWvEbXpjmQwxwB4p5Z2rnvaCDlL5XuIbYBptWQLuhVZ+ltRYbJkgjZ2khND1JPQDSyqrbG3X4h4Pysb8jAbDR1PVxoWfADgAqnMs2lUmM3te5bmk5hDxXP+PotD2FpopM6qwixDSKeB7fxSup4V9rZG9TnbNa7Vrg3peo91WzRlrqPLpqER5b2FRJ3cfNSGlRS5ExkxtuA/jRWLBQsqLg49C4+iMXNy90GqWTMbWcLdCVqY2ypVUEKzYFjl1I6j9ybX35LXiHchxRGkAoQ5JFmTUOQ1DkGKEIQNK0IQNCSEAmkhA0IQgEIQgnsAbGD6+6hl5FpoREYkpxfMPMIQiU18mpWh7kIUIjW5mlrFpQhSlKij0W1kICEIid2QkIvooLnoQhGbH6FLDQ5j4Vr7oQiUrEy5Rp6eChIQhEiBqzckhENrAosp7xKEIRFQhCJNqHBCEGKEIQf//Z"/>
          <p:cNvSpPr>
            <a:spLocks noChangeAspect="1" noChangeArrowheads="1"/>
          </p:cNvSpPr>
          <p:nvPr/>
        </p:nvSpPr>
        <p:spPr bwMode="auto">
          <a:xfrm>
            <a:off x="63500" y="-838200"/>
            <a:ext cx="2628900" cy="173355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29034" name="AutoShape 10" descr="data:image/jpeg;base64,/9j/4AAQSkZJRgABAQAAAQABAAD/2wCEAAkGBhQSEBUUEhQWFRQVFhQYGRUYFxUVGBYXFRUXGBUXFxgXHSYeGBwjGRQUHy8gIycpLCwsFR4xNTAqNSYrLCkBCQoKDgwOGg8PGiklHyQsLCwsLCwtLCwsLCwvLCwtLCkvLDUsLCksKSwpKiwsLCkqLSkpLCwsLCwsLCksLCwsKf/AABEIAMsA+QMBIgACEQEDEQH/xAAcAAABBQEBAQAAAAAAAAAAAAAAAwQFBgcCAQj/xABGEAACAQIDBAcEBggEBgMBAAABAhEAAwQSIQUGMUETIlFhcYGRBzKhsRRCUpKiwQgjQ2JygrLRFTPh8BZTc6PC8WOT8iT/xAAaAQACAwEBAAAAAAAAAAAAAAAABAECAwUG/8QALREAAgIBAwMCBAYDAAAAAAAAAAECEQMEITESQVETIjJhcfAUUoGRscEFodH/2gAMAwEAAhEDEQA/ANxooooAKKKKACiiigAooooAKKKKACiiigAooooAKKKKACiik7uIVfeYDxP5UAKUVXtq7+4PD6XLyg/ZkZvu+98KqW0vbVbEixad+89Qerdb8FAGnUjdxiLxYCPX0FYftD2n429oGS0P3RnPq3V/BUBitoXL3+bce53MxK/c90elTQG4bR9oeDskg3lZh9VTnb7qBmHmKrOP9r3KxYY97kWx6DMx8wKzO3oIGg7OFKA0EFk2hv5jb37UWx2W1H9VzN8AKZ4XeTFW2zC+7HsciD3ZlAZfI+R4VFg11NSBue6e3hi8MtznEEGJkEgzGkghgY0lZGhFTVZh7JdoRcvWSeauB/EMrehtD/7K0+qkhRRRQAUUUUAFFFFABRRRQAUUUUAFFFFABRRXjOBqTFAHtFR20N4LFhc126iDtZgo9WIFUrbPt02fZkI5vN2W1LfE5V+JoA0auHuheJA8TFYHtj9IW+8jD2FQfauMWP3Uj5mqZtP2jY/ETnxDqD9W3FsfggnzJoA+mtqb3YXDib15E/iYL6BiCfKape1vbnhLciyHun91SB6vl+ANfPhuEmSZJ4k6k+dKI1SQadtT22Yu7ItIlodpJdvhlX1Bqq47efE356W/cYH6obIv3UgHzFQStSyNUgOrenDSnCNTW3Ti2lADhGpZGpJEFLpFACiTTizakgEgSQJPATzPdSCtS9i2zGFBY9gBPyoAVxdkI0K4cfaAYA9sZgDSYNcXD8K5D0AWHcnaHRY+yeT5rZ8wGX8VtR/NW6A182LiChDr7yFXHijBh8VFfRGyMULlhHXUMoI8I0+EVDJHlFFFQAUUUUAFFFFABRSV7EqgliAAJ15DtPd31U9te1nZ2GkNiEZh9VD0h/7cgeZFAFxri5eVRLEAdpIHzrEtq/pFKMww9l3k6F8toAeAzMfUeVUPbHtdx19y4a3ZJ0zW7a54HAdI+Zh5EUAfTmM25atqWLCBzER94kKPM1UNpe2nAWQc1wM8nqWz0xjlJTqT3ZvOvmfH7UvX2zXrty63a7s5/Eaa0AbVtn9IxjIw2H/muNH4U1/FVG2v7Wto4iZvm2DytAJ+LV/jVOr2gBbEYp7jZrjs7H6zMWPqdaTFeCultmgD0UopoWzTjD5VYEqGAIJUzBA4gxrrUgcJTi3bNOre1WAIQKgZQpCqNQARxMnXMZPOe4QjbMmBx7OdBAolqnNsAU5we72Iue7aYDtbqD8WtTmD3Fcx0jgdygsfUx8q2jhnLhFHkiu5Ao1L2pJgAk9g1Pwq8YTcS2okrmjiXcQCBJDAaAjmCNKkTgbdkLwUNGUBcuYEkAjkQYJEkaamOV/RS+KS/kp6j7IpeF2Dff6hUdrdX4cfhUmN21tqGvXYB4BRx8CePpVmxUynRRBILuBIRQrPcgOMxICGO0g8OFVrG7SLEuQS1zgrSejURlynukie89tC9OrS/cLm3uPMFhsMrGVJAgdcZoMxOn9qsVvqxAAU8CIgjuj5cRVSw9rFOC0MwJWer1WOmUGdDMgeYqZ2DtHOvA5bh1JgBbmuXL3yR3kEirYszg9919NzWWGGRbWn232fy7U/72K9tuxkv3F5E5h4Nr+fwqMD1Yt8cMQ1u4QRmUgyCOBkcfE+lVhm1rLNHpm0Vxu4pi4etn9lW0ukwCoTraJTyQwv4Oj9axDPWh+xzaeXEXbRPvBXH9DfEWvWsS5sFFFFQSFFFFABTbaGK6O2zdkRPCSQBPdJFOaabWsZ7LqeEa+AIJ+AoA+Ud+N/b+0LzFnYWAxyWpgRyZwNGcjUk8JgQIFVanG0MG1m7ctN71t2Q+KMVPypvQAUU6wWB6SSbltACB12jjPAAEmI+XbXl60gC5SSY60iADPAa6jvoAb17lrsV7NSByLddBBUrs/dbF31L2cNedACS4RsgA4nMer8akcBuFfuGCQO0KGusPEICB5mrRg5cFXJLkrYrqavmzvZ8putay3LlxDDB2WyAcueIEser1oE6eNS/wDhKYS90fRWlbKrSuphv3m606c4rfHp+t11IylmpXRn2C2Dfu+5acjtIyj1aBVgwXs7unW7cRB2CXP5D4mrmt80spmn4aCC53F3qJPgg8JuPhk97NcP7xgeixUzhcJbtaW7ap4AD5amlIroCnYaeEeEYyyN8seKqkRxIzTGmgQMCTDKZmQNIUGdeqO/pmWOErJB0aZC5MoMm2As6ZpzAk9pYkn0+VAWTHPs5+lZPS/nk+b8foT6v5ULX8VIjUxOUnQqC+fUyWY9pJ1ME6iSi2IJnQAEzpPaTxOvEn5U+w272Iue7ZfxIyg+bRTSzhZJ7p+Bgz6GohjwR+Gtv1Jcsj5PFctmBY9Zbiz2F7bIDx5SOzhVb2jtcmyhVF6oyFyoDhhEhjJkCOB4E86t9rAKRJcKCwAk9kltYPcPOojaexHtXOmw7JdJENaY6d5BOh0nmDJkzSmpipu4/Q2xNx5K1Z25c6MKbrxABCgKYViyg3DroTI7NOwVK7p3LPXF5WaCuQDpNSdIhYXkPebmKd28NdLgf4ebRYAl1C5hz6uaAJ0EzwM0rtfCXsOemNv9ddDBVHC0IjO5P14JAPAanUwRzxlyXAnt60CmJKgIpazdFvMrMpUdG5YKTlBzseJ4xVOuvU9gkW1ZdXKhrujEFYCg9VARpq0MY+yvYard06eFVZZHfSVO7k7T6HH2G+0xT746v4xbqs9JXn0soQynrKQw8VMj4gVBJ9S4Pbtm5EPBPJuqfjpT8Gscw+2xcOnBgrDwcBl+Bjyqe2Rta5aYFWOXmpOh/t40os1OpIc/DXHqizRqKRwuJW4gZTIP+4pamRTgK4u28ykSRIIkcRIiRXdFAHyd7V9mG1tJmIjpkS4f44yXv+7buVTq3L9IvYYCYfEKIyu6NH/yjOPxJcP81YbQB0hqa2TuxdxCG4mUIDlJLAagAxB8R61CKase6W2Dh3dtTlQsq8s5IUMfAH4zyq0eSmRtRtEgdxOjXNecgDU9UgAd/YO+al8Dg8BhWtt9JU3j0bqER2K5kzLmfKwXiJENx4Gn+9u1sO9knDugu58LetKpLsUu2ct6y7a+7cBYhiPfjuqJsXsMbc2mtDrOChlWEARlS0pdwQx1giVOtaOKQqpSfO/0LQd9WuzNq/ihCxmuMlkGWBH6wICIya9Hxnzr+x8fiMMbpF20guH3TnvZACYgBlQmCBJB92nq7UmRhdnEgSEfEPIOh1a2QOBKnTv7aisZsG/ibhuYi6ikwMtpNAFEAAaAaDvrfHhlLiDf12X9EylXdL/Y7xCG7lxF25cu5hdbpC/RIvRi1ZudSwJBjoEy8WlBrNSWK2euGCKtyyWLENbtgZlgCC0ksZ1GoHCo7Dbs2lQIxuXEBJys7ZJbLJyLC65E4/ZHZUnh8EqLFtFVf3QAPhT+HT5Iu20l8jGeSLVK2OLR0pzbptaQnhVg2fsEuV4azxYDNpy7hpJH2qelkhBXJmSi5cEbXtXXauybYww6Hre77gDAlfekjvJ49lQS7Mc/s/MwvrNZ49VCatFpYmnQ53NXDuby4hU6gRwXMLlOjTJjQ5eP2qsCbwWvdwVnOxnrKhRPEwuY8ewA9omap9iwcLiLdy9ZZ7TBkYKM4J95Zgxxk6xwq1YTea7dC9BYREOil3TXX7AKxoDqCeVcXVJvI2uB3C0o0xlj7GJu4jDpfLMl337KMUFtQDLP0cysgDrPrmgcDNd3j2V0GOuqOqr/AKxI7HEMB3Zsw8BT/E7ax1xriNiLdkqTooCiEYq7SetGqEdbg3PlV7+1sO+Jj6S2IuEQModwAq/WuOQOPZMk1XHJY/dJ0qJ6HkfTBW2x0bGgBY6cBM8Ty7Kk7N63hl6W8AxEZVJAUGAdSdC2oMcBOuugo+J9oTo3/wDMiWyCQLhi6/ZmGYZV8lPHjwqtbS2rcvtmuu7t2sxbiOU8OHLStMmqT2gStM1vMu//ABHcxF8m3dIZQxLgnSerJYciWAkds8BUDiMfN9szFhOUuxzE8jqTESDEcgK93PxqDOhJW4xBDAiYAPuk8GALkCYbQUyxWynt3ejiZ4EaAzyMxGogg8CDXK9ecszi+3HzOt+Exx08ci3bu348I5ZitwydQYk6+Ezyikb56x0ieXjTrF2ZKvPEANGskeHH1ptj1GVSDJ1BEQR2c/GmKpibacfmSG7W7LYoyTlQGJ5k84nh41Ysf7NbeQ5LjK4GhPWU+IgH0NOtziFw1uOMsfGXNWTFXuqSSvA6cz3ClZTlb3G4Yo9KtclC2Pca0FtXRle2Wtnn7pzIQeYKXBB7BVzwtyoLefZxcIy5Rc0ElgoJUGAWOgmSJPaKc7AxxuW1JBBEgg6GQYPxrHI79xvjXSunwXnd7a/RNlY9RuPce3+9XD6Qv2h6is3tGnGY1eGVxVGOTApOzRKKKKcOeUr2vbG+kbKvqBLKhuL42v1n9KOP5q+Uq+2doWQ9pgRIIMjtHMeYkedfGm3NmnD4m9ZPG1cdPEKxAPmIPnQAxp/suDdQMWCsQpKkKYPedBrHGmFKW2jUcRw8eVSiGrNU2Fu2t3MvROuVZLPljKeYIhWHGToPzm93sRYS4qdGMrFlRhbXKzDQhSvUuEdnKOetQeINy79HvC3dOGdVN5LajMyODnyz1SCDHLXXlSe6u7F6+9kJh2C2btxjecsc1t4i0VMLpqYHNmOkmmrlOPU72EXFJmvtsi9eZMtnoLaDQZwGOvEhRpz++1JbR3AN3U3SG4nKogzGgBOgkHv14mp6xvHaLZC6m5Ei2pLOV+0FHFe8SB20hiN9cKhId8pHEEQR5HWe6qRyzW8RlxjVNlMxW4rJPWnjxXt8Ka4bZdq0f1sMfsloHmBqfOrLiL1/EZmGJXo2mBZAaF10ZmGZW/lqCu7Ft23/AOZqJLOZBMaQgniGPDu041Ev8rFScHbl4QR0cmrVJEtbbDqshEAGuiqRoPDs+dZtjdrs8uzuodn1MBkQ5V4rplWAZ0HW5VbLmNtq5tAHM6lQQQgEA5mkwBppw1OkGaqmHwaWnzKl3PDKQyyoBgAgkAZgY11A5QetW/qPLHZV9TH03B+SybF26yol5ne8OqFRBmyoFCwEIzFmyycggDMRMyLbs7Yd64yuby5NTEMWhtQGXQKQI07zWXbMa5bQjoylws83LRwyMwLMVnr6dU6in2y72JsybKXySpGY3rIMHsVGIPmDxrKEZJPfk0at8GlbZCYVQc7M7DT6i97MQD3dUan4is4jeUKxNpVUkQXgSf7VXcficW+txUQ6dZ3d2OnZCg+tMfod9vrX27rVu3ZH3nzmmIyil7tyjg722HeLxZ6bO50bU+YCNPd/l1R9lM2HxDE5MnXQ5mXVM31YMk6DQcatWD3OvMSbtk3NP2t28QCeJi3l9Jil7u5z6BUtLH2LQHqXJJ86wzxjmXS+BjTylgkpx5KTiLFsuejLFDqFjrDunn86Vt4Bm920xHLNofE1bLu6t6OtdKjsXIPlFNm3WuH61xvE6fOojihHyy08s5Nvgh7Wzro1GVD8PDQCu/oIJJa6CT9nKO7t08ak/wDhkrx/MmuhsgL9Un4VslFcIycpeRguHtqMpbMJn3i0GI+qIpPH2UNl8i6iGnLB6p11JnhNSJw0cEb5flRbwvEHQEQdZ490VL3VUiq5skN0bubDATqrsNNDrB/8qnbKDj8f9apm5WLyX3sN9afvW5B9RPpV1RddeXAV5/MmptHdwSuCGO8CTaI7qa7oXs1k6cGI+NS+07Ba03cPH41BblzlYcpPjM/6VRcGrLnh001pWKTwx0pWakoaLRRRXSOQBr5d9t2yOh2ozAaXkVvNf1bf0Kf5q+m8ZjUtIXcwo/3A7TWCe3DELikS+qx0VzL35bi8T2da2PWo6ldE9LqzH66Q1zXoqSDc/ZPtAXdmhMil7FxrYZnABBOddB1hAdhMRp3Vd8fbmy6F21XKwQk+9AZQxA4gkAjtrCPZ3vJew73bdoErcCu8LnYLanOUXgTkd+OmgrR7GzMTtOyMwFq28EEl71w5GIXqyEiV45VkERVlOS2RHpr4nxZ3g9kYfA3LV43puAOczuFYwpZsqgxGTpFBj9oe0Q5xu1cJi3DJYuYl/tKjDT+OV0059lSGH9mGFt2it2ZYABiSbkqBBRU4tIB504wuOTCW+hC5RaXTLDuAW0mWIQcJYyQWAYAkM8K0vBM5LJu22/v7olNkbNXos2KtpbEAW7Kk/q7YnjBys0mZjTTU6mq9d3gt2rhzXFWyeBZlUZo60ExI76j8Xt171u4ysHyhiEU5szKpIBOsnhx7dKyy9vQbj3T0fTXbqZASstbBn3AQY0I4AcONTGEZJu/+kK0bbs7beExBAtXVloy6lQxJIhT7rHTh4aU/xGyQB73ooPzj5VkO6G7+0L2Jst0NyzZRwxZuqAJkwrcT4CtubDFuA0qMnQpVjbaJjfcgmuqvFQf4gPkoFNXxqOcpTT91nUelNt4ttWLBuKzgvaQuyqVLDUBVidCWZB3Zp4VFbp7+qcPfuHDi5esgNlTRnQ81zkxlhpjkJA1is/dVorPLGPzLfhN2LDrKWoPawYDyeY+Br07nMokPl7c2Vo8xpWZ7Q9sG0sVIwtoWU7UTpWA77jjIPQVV8UcRiAHxWLa4pbLLXLl5Q32SR+qU92YUU+7/ALKubNpwl0dMtrMGYnKCitcWYJgtbUqmg+sRUrew5A1B07OHqawrd7aj4O5mss1qTGZsuRo1y3ApOUcwesO8RI2XdvfxMQBZvQl6AcjkMHB4Naf9op7ZJ7zxqfxDg6ZR5adTQyxuXtHzNRlzGAcB8/yq9YjYVu7wAHhzqDxu7GVoGp7CST6VtHUXwzSPTLgrFzaDcl9KaPimPaPKpzaOymXkPmfQVG3MEw4jKDJknkOcVp6kmEumKtke2I11PqD+Ve28RqNV+VJ3bqZlXOCWzZdILZfey6mY8uB4waVezl4+QM/nVvUaKxaluip7duGxjukXmUuiPRh6q33q0e0waCOBEjwPCqHvtgf1dq7EQxQ+DCR8VPrVu3dfNhLJPHo1+Aj8q5urW9nQ0sqtE6oBUiq7gLPQYh0HBjmHg3+oNT2GNRe8GHYOl1BOXRv4ef5Gk0PE3hzTmmWAuZgD20+qxRmh0Gimm1cR0dm43YrR4xA+MV0W6OUlexne8e1Wu3GYnqgkKOQUGJjv41TnwH0p3tXJ6Jllo4jK6ssd8j41ZLyTUNhmyX2XmVBHeAdR8a56k76jrqC6eke/8C4MWoGHtkcyQSfvcazTfrcsYQi5Zk2WMQdTbY8ATzBgwe6K1uztJAvWbj9UcRTDaGETE23tMDkdcusEjmG8QYPlW0Z9L5MZYlJNUZLuJtRcPtHDXH9zpFV/+nc/VvPb1XJ8q+icXtj6I2VbgVWPuvlNwSSS2vuT9p9JOoElq+XsXhGtXHtvoyMynxUxW57sYR8XYtXYnpEBJ7+DGf4g3Gm7o5vT5JTH7XvXCejs3EDDW4VuM7jvYA6dymKZbO2fJ0MNOkGGnt4iKtWB3SQcQhb+FSflT59yUYklzrxnNmOkasGE8tSJMaydaq7ZPHBCYTdTolzpMgTDFmhUUwoZpAUcgZA1jLJmV2TsZcoZbaIWzTlVVkqzKTprrE8aeWtz7a3TcLuZVFy9VV6pMHhM69vb21JreS2AqxAEAD4VXpSVIhCVjZcGfypybCqOsaaX8cTzgU12hjFt22e42VEVmYnkqgkk+VSqRJA71bBw1+4koBmN3NCqOkBQA5jxMAcePZVf3a9ngwly5cV2fNoAQBlSZA0PWbhrpw4VF4Dfo4nEXr2qWbQCWkPHrnrO/wC8Qo05DTtJdXt+yD1JZpgdk/n4CqTTXUm6s52SMp5HGNu/BHbzezC9cxZOFysWUM1tmKi0zCBdSNYMcBwI4EGKmsB7KQha7jLqqjFma2jQhJES9xwASJmQiweEVV8TvpeBa4l5leACykSq3CAJzKeJiPUcqrm0trh2zX7puv23Ha6w8MxMeUVg8jXtjf7GsvUwpQmnfb7+2aJdxWxcM+VbX0goAVZZxCA8MoLtkVtJmOfGaa7T9pjGBh8NZQAEBro6VhPGFXKq/eNZudvAnLbQu3IQfguvypz/AIPjWGa4FwyHndYWifBDNw+S1lKMuZbfVmElN7ul9SxX9/r8Zbl8qOrwlB1mKk5UiQNDEzAJ1imGwt7GOIDHMyADpNCMstBBYd3AkTJPZTHBbAs5uszYhvO3b+fSP+GrDith3BYzMBbtLqEUBE7JCjie8ydeNSoqW0E2/P3v/BE9bixY1jilf5q35/f9ODV/8AugTbuZ0IBGbrSDqCDx4VR/aPsq+FtsisEBy3skkhJnMvPgWHpVo3A3nP0K2j6tbzW5/dQwv4StW0Xrdwa8aci5Q5R0qWWCfk+fpvY/HW7i2lsqmUZUEIih2ck95LkntJNX/E2AeIbxmrbt7Y2HWy95lMIpY5RLadg5ms+OMvM36i2yryN5h/Ss/OmFlUvhWxmsfT3Ge8exulwl4KGJVc4kzrb63yBHnTndJJwdj/pr8ql7OLdYNy0SrAagSCDx8ajdy0y2Gtn9jcuWxP2VY5T90rS2ppxTQ5pnUnZNIoFcuZ0PClWSkaQOgc4JMhKjgDp3A8vKn9NLaazTmKlAzRqhN7r2XDEfaZR8c3/jU3VP33xnXS2PqgsfE6D4D410MrqLObiVzRWCs1WN4w9u9auAdUEqfA/6xVrUSKi9t7P6S0R6eNIo6iELV0MAaWsnWonYV8spUxI0I76l1FULma+0zBBMZnH7W2rH+JZQ/BV9a0r2G7U6TANZLQbN1uHHJcGcfi6Sqp7T9m5sPbvAf5bFW/huRB+8o+9TL2NbZ6HG3LUwL1ox/HbOZfw9JXQxu4HJzxqbPosY5LS8Pymkl2wWJ1gf751XwGc68Py/tS9pPhw/3zqHPwZ0SeI2gW4GfU03e7Jrm1Z1gHlJ/PiP9zXhiNIM88x8ABFRYHXSVRfafvCn0K7aR8zs1tHyyVWWzFWYdUEhD1ZnjpV8sYfU/wB5M8DJrNPbTi4t4azwl7rxpwUBRw7c7VvjVyRDM62NjCpdftAH7v8A+qcthLl1/wBW9pdGkXXyqZGUgBpUmCe/SoQXshDdh18OB+FWjZBXL0jcBHxrDPCTzXHuIZZ5MGX1Id0MxumTHS4oGFCgW0uXTlGoUF8ix5mll2VhbOvQXLx7b1zKv3LIB8s5rRNhbqdPbznSVkTynhoO6OfOqPvLg7tq81p+HIgEceHh61pLS5mt3X38hSGry55dLlQg+8j2wRaKYdT9Wyq2Z8WXrt5sag8RtoSTq5PEnn4k8ajLlmGM6+f5n+1ex4eg+Z1rCOminudCOjjzJ2W3d7HZhPDwrYF2nh7uHVZAzrljmJEQ1fP+Cxxt8Ke3N5yBAY+tdHTyjjFc+h637djcsZsmxhcKgtuAZJ05luPyA8qYYPahMQ2vnWMjfi6CD78cm90+I5/CkLu+2LPu3Oj/AIAAfvGW+NTmlGW65GtNCeNUz6XXaSLYYX3VUZSpZiFABEcWgVku1t8sOjEfSQ8E6WkN2ZUggnMEOuXUOcwmSNAMrxWLe62a47O3a7Fj6mkawGXuaxe9uhSyLWHwoOWYe85biSR1UAnjxzamdBwqa3P2m19HvOUL3Hlsi5VnIggCTyA151hmatM9lOPDdLb59R/UFT8h61hlj7TbC/caOy0mVp1k0pFhSLQ+mJLpSs15lr2KCxpVZ7vGCcVcntEeGVYq+4q9kRm+yrH0E1m11yzFmMkkyTzmm9Q9khPTLds4SubiCu2FeNSyY4U7D4YWccVGivy5A91WMprUHtxYv225l1+cfnU6wmqy5LnGLwC37L2n911KntE8CO8GD5VkGzc+z9pWzc6ps3lzdhWYYjuKEnzraLNo1U/anu4Hw4xCjr2yFY9qMYE+DEfeNMYZU6FM8OpX4NWS8qyJzGe/1k0qpywCdZmQRJ8B3aVXNz9ri9s7D3SSWNtVYydGT9W2p5ypPnTva+3vo4TKjXXMwoZQMq8XdyNBJA/3NWp3QmTypEgzmPCOJA5cDz/90i5gTBnSeMjuH/qqZf27j7xmbVidOqpuPrym5pMHgFn1pPY4a3iEuNiLl1iYgucrBtGGVerEGZA5TOhy7KD5YWi/pcOWT1Y04Tl7OfGsQ9reNz48JytWlXjJJYs5J7yGXjW3dHmAGs8wANO2D3V85b67RW5tDEvIg3XA1+qhyL8FFb4fiKMhnWRTnY+IYDI3uyCNeY8KYXMcvKT8KSOPblA+NWcl1WVlFSVM+hvZ/txWthJA0GsyRy1k6VUvavtTDi91L6O0aqrB4PflmPOsifFuRBZiOyTHpwpGtp6i3aXYQxaFQl1X3Ht7GAkwD8qQOJPLSka8z0qdE7ZyeJrmuC9eFqAFJrw3KToqAO89czXlFAHtWXcHa3QY22SYV5tn+b3fxBar+Gwj3DltoznsUFj6CrFsz2dY+6wC2GU8p0P3RLfCoatUTF07N0s3JWuWM00wWAxNmzb+lJlciCRwYganunjB76VF6ufJU6Z0otPdCpomvM9c5++qlzSb1sMpB4EEeois7xOHKOyNxBI9K0eqrvfgoZbgHHqnxHA+k+lOZ42rEcEqdeSuRXhWuhXUUkPERtXAyUbsuJ/UKcRFOLyzp2a+lJAVDLWK2aW2rs5b+Ge046rqQe7sI7wYPlSNo1IWfdrSLKSKb7NXZLWJwl464e7mAmAFuDVpgwJQn+cVa9t43DJZVnxFuz1ZXO4UnTqlVJDzMEEQYPIGs59qOHuWXW9Zd7YvL0dzIxXN0fWUNB10J+7WYkyZOp7edORV+45010ujTcfv/hVBCvdunUQltEWI0E3DETOmQofsiSKgsV7Sbkk2LKW+PWdnvPBEESxC8JE5Z6zQesZp9c5q2Myd2vvtjcVIvYm6yn6gbIn3EhfhUHXJuV5noA7rwvSdFQB2XrktXlFABRXoWeFTuy9xcbiI6PD3IP1mGRfV4B8qAIGitU2N7AMXcg3ri2x2KCx9Wyj0Jq9bG9gGDtwbua6f3mMei5R86APnO3aLGFBJPICT6CrFsr2dY7EEZMOyg83/AFfwbU+Qr6i2VuXhMOItWUXwUL65QJ86mbVhV90AeAA+VAHz5sb9HvEPBv3Qg7FX83j+k1etjewjA2oNxTcP7xLfDRfw1plFAETs7dbDWFy27SqOwAAeggfCpRLYAgAAdgECuqKAEcVhFuIUcSp5fmOw99UTbewHw5zDrW+Tc17m/vWg1y6AggiQdCDrIrOcFNGkMjgZit4RR0w76kt49hdA+ZP8tjp+6eOX+1ROakJRcXTOhGSkrNUqP27hc9hxEkDMPFdflI86kK8IrpNWqOYnTszRhFchqebVwvR3WXkCY8OK/A0zNcxqnR1E7VnL1w1esa5aoLI7tU9sGmVunVtqvErIrXtMwefA3DEm2VceRhvwsawxm1r6I3sthsHfHbZuf0Gvna5xpzE9hLOt0zkmiipDZu7+IxBixZuXO9VJHmeArYXI+itC2N7EMfeguEtDvOc+iSPUir1sf9HWysHEXXc8wItj0GY/iFAGBxUtsvdPF4j/ACcPccfaykL95oX419QbG9mGAw0G3YSR9YiT95pb41ZrODRfdUDv4n1OtAHzdsb2D429BulLQ83PwhfxVetjfo9YZIN93uHsJyj7qa/irXaKAK7sfcHB4aOisop7QoB+973qanbWGVfdUDwGvrStFABRRRQAUUUUAFFFFABRRRQAUUUUANdp4EXrTIeY0PYRwPrVF/wG/wD8s1olFZzxqXJpDI4cBRRRWhmVne/B+7cH8J+a/nVWn1q/bfQHDXJ5LPmDpWfXTDad1I51UrHtPK40HGuTXbj5Vy3D1rAZOlpdDTdTrS44VZckCG08K961ct2xLujqo14spA+dV/YP6PEwcVdb+Fcq/HrH4Cr7uws4gTyVj8P9autPYuBHUP3UUvY/sk2fh4K2EZh9ZhnPrczfCKtVjZttAAqDThzjwnhTqitRcKKKKACiiigAooooAKKKKACiiigAooooAKKKKACiiigAooooAKKKKAP/2Q=="/>
          <p:cNvSpPr>
            <a:spLocks noChangeAspect="1" noChangeArrowheads="1"/>
          </p:cNvSpPr>
          <p:nvPr/>
        </p:nvSpPr>
        <p:spPr bwMode="auto">
          <a:xfrm>
            <a:off x="63500" y="-930275"/>
            <a:ext cx="2371725" cy="19335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29036" name="AutoShape 12" descr="data:image/jpeg;base64,/9j/4AAQSkZJRgABAQAAAQABAAD/2wCEAAkGBhQSEBUUEhQWFRQVFhQYGRUYFxUVGBYXFRUXGBUXFxgXHSYeGBwjGRQUHy8gIycpLCwsFR4xNTAqNSYrLCkBCQoKDgwOGg8PGiklHyQsLCwsLCwtLCwsLCwvLCwtLCkvLDUsLCksKSwpKiwsLCkqLSkpLCwsLCwsLCksLCwsKf/AABEIAMsA+QMBIgACEQEDEQH/xAAcAAABBQEBAQAAAAAAAAAAAAAAAwQFBgcCAQj/xABGEAACAQIDBAcEBggEBgMBAAABAhEAAwQSIQUGMUETIlFhcYGRBzKhsRRCUpKiwQgjQ2JygrLRFTPh8BZTc6PC8WOT8iT/xAAaAQACAwEBAAAAAAAAAAAAAAAABAECAwUG/8QALREAAgIBAwMCBAYDAAAAAAAAAAECEQMEITESQVETIjJhcfAUUoGRscEFodH/2gAMAwEAAhEDEQA/ANxooooAKKKKACiiigAooooAKKKKACiiigAooooAKKKKACiik7uIVfeYDxP5UAKUVXtq7+4PD6XLyg/ZkZvu+98KqW0vbVbEixad+89Qerdb8FAGnUjdxiLxYCPX0FYftD2n429oGS0P3RnPq3V/BUBitoXL3+bce53MxK/c90elTQG4bR9oeDskg3lZh9VTnb7qBmHmKrOP9r3KxYY97kWx6DMx8wKzO3oIGg7OFKA0EFk2hv5jb37UWx2W1H9VzN8AKZ4XeTFW2zC+7HsciD3ZlAZfI+R4VFg11NSBue6e3hi8MtznEEGJkEgzGkghgY0lZGhFTVZh7JdoRcvWSeauB/EMrehtD/7K0+qkhRRRQAUUUUAFFFFABRRRQAUUUUAFFFFABRRXjOBqTFAHtFR20N4LFhc126iDtZgo9WIFUrbPt02fZkI5vN2W1LfE5V+JoA0auHuheJA8TFYHtj9IW+8jD2FQfauMWP3Uj5mqZtP2jY/ETnxDqD9W3FsfggnzJoA+mtqb3YXDib15E/iYL6BiCfKape1vbnhLciyHun91SB6vl+ANfPhuEmSZJ4k6k+dKI1SQadtT22Yu7ItIlodpJdvhlX1Bqq47efE356W/cYH6obIv3UgHzFQStSyNUgOrenDSnCNTW3Ti2lADhGpZGpJEFLpFACiTTizakgEgSQJPATzPdSCtS9i2zGFBY9gBPyoAVxdkI0K4cfaAYA9sZgDSYNcXD8K5D0AWHcnaHRY+yeT5rZ8wGX8VtR/NW6A182LiChDr7yFXHijBh8VFfRGyMULlhHXUMoI8I0+EVDJHlFFFQAUUUUAFFFFABRSV7EqgliAAJ15DtPd31U9te1nZ2GkNiEZh9VD0h/7cgeZFAFxri5eVRLEAdpIHzrEtq/pFKMww9l3k6F8toAeAzMfUeVUPbHtdx19y4a3ZJ0zW7a54HAdI+Zh5EUAfTmM25atqWLCBzER94kKPM1UNpe2nAWQc1wM8nqWz0xjlJTqT3ZvOvmfH7UvX2zXrty63a7s5/Eaa0AbVtn9IxjIw2H/muNH4U1/FVG2v7Wto4iZvm2DytAJ+LV/jVOr2gBbEYp7jZrjs7H6zMWPqdaTFeCultmgD0UopoWzTjD5VYEqGAIJUzBA4gxrrUgcJTi3bNOre1WAIQKgZQpCqNQARxMnXMZPOe4QjbMmBx7OdBAolqnNsAU5we72Iue7aYDtbqD8WtTmD3Fcx0jgdygsfUx8q2jhnLhFHkiu5Ao1L2pJgAk9g1Pwq8YTcS2okrmjiXcQCBJDAaAjmCNKkTgbdkLwUNGUBcuYEkAjkQYJEkaamOV/RS+KS/kp6j7IpeF2Dff6hUdrdX4cfhUmN21tqGvXYB4BRx8CePpVmxUynRRBILuBIRQrPcgOMxICGO0g8OFVrG7SLEuQS1zgrSejURlynukie89tC9OrS/cLm3uPMFhsMrGVJAgdcZoMxOn9qsVvqxAAU8CIgjuj5cRVSw9rFOC0MwJWer1WOmUGdDMgeYqZ2DtHOvA5bh1JgBbmuXL3yR3kEirYszg9919NzWWGGRbWn232fy7U/72K9tuxkv3F5E5h4Nr+fwqMD1Yt8cMQ1u4QRmUgyCOBkcfE+lVhm1rLNHpm0Vxu4pi4etn9lW0ukwCoTraJTyQwv4Oj9axDPWh+xzaeXEXbRPvBXH9DfEWvWsS5sFFFFQSFFFFABTbaGK6O2zdkRPCSQBPdJFOaabWsZ7LqeEa+AIJ+AoA+Ud+N/b+0LzFnYWAxyWpgRyZwNGcjUk8JgQIFVanG0MG1m7ctN71t2Q+KMVPypvQAUU6wWB6SSbltACB12jjPAAEmI+XbXl60gC5SSY60iADPAa6jvoAb17lrsV7NSByLddBBUrs/dbF31L2cNedACS4RsgA4nMer8akcBuFfuGCQO0KGusPEICB5mrRg5cFXJLkrYrqavmzvZ8putay3LlxDDB2WyAcueIEser1oE6eNS/wDhKYS90fRWlbKrSuphv3m606c4rfHp+t11IylmpXRn2C2Dfu+5acjtIyj1aBVgwXs7unW7cRB2CXP5D4mrmt80spmn4aCC53F3qJPgg8JuPhk97NcP7xgeixUzhcJbtaW7ap4AD5amlIroCnYaeEeEYyyN8seKqkRxIzTGmgQMCTDKZmQNIUGdeqO/pmWOErJB0aZC5MoMm2As6ZpzAk9pYkn0+VAWTHPs5+lZPS/nk+b8foT6v5ULX8VIjUxOUnQqC+fUyWY9pJ1ME6iSi2IJnQAEzpPaTxOvEn5U+w272Iue7ZfxIyg+bRTSzhZJ7p+Bgz6GohjwR+Gtv1Jcsj5PFctmBY9Zbiz2F7bIDx5SOzhVb2jtcmyhVF6oyFyoDhhEhjJkCOB4E86t9rAKRJcKCwAk9kltYPcPOojaexHtXOmw7JdJENaY6d5BOh0nmDJkzSmpipu4/Q2xNx5K1Z25c6MKbrxABCgKYViyg3DroTI7NOwVK7p3LPXF5WaCuQDpNSdIhYXkPebmKd28NdLgf4ebRYAl1C5hz6uaAJ0EzwM0rtfCXsOemNv9ddDBVHC0IjO5P14JAPAanUwRzxlyXAnt60CmJKgIpazdFvMrMpUdG5YKTlBzseJ4xVOuvU9gkW1ZdXKhrujEFYCg9VARpq0MY+yvYard06eFVZZHfSVO7k7T6HH2G+0xT746v4xbqs9JXn0soQynrKQw8VMj4gVBJ9S4Pbtm5EPBPJuqfjpT8Gscw+2xcOnBgrDwcBl+Bjyqe2Rta5aYFWOXmpOh/t40os1OpIc/DXHqizRqKRwuJW4gZTIP+4pamRTgK4u28ykSRIIkcRIiRXdFAHyd7V9mG1tJmIjpkS4f44yXv+7buVTq3L9IvYYCYfEKIyu6NH/yjOPxJcP81YbQB0hqa2TuxdxCG4mUIDlJLAagAxB8R61CKase6W2Dh3dtTlQsq8s5IUMfAH4zyq0eSmRtRtEgdxOjXNecgDU9UgAd/YO+al8Dg8BhWtt9JU3j0bqER2K5kzLmfKwXiJENx4Gn+9u1sO9knDugu58LetKpLsUu2ct6y7a+7cBYhiPfjuqJsXsMbc2mtDrOChlWEARlS0pdwQx1giVOtaOKQqpSfO/0LQd9WuzNq/ihCxmuMlkGWBH6wICIya9Hxnzr+x8fiMMbpF20guH3TnvZACYgBlQmCBJB92nq7UmRhdnEgSEfEPIOh1a2QOBKnTv7aisZsG/ibhuYi6ikwMtpNAFEAAaAaDvrfHhlLiDf12X9EylXdL/Y7xCG7lxF25cu5hdbpC/RIvRi1ZudSwJBjoEy8WlBrNSWK2euGCKtyyWLENbtgZlgCC0ksZ1GoHCo7Dbs2lQIxuXEBJys7ZJbLJyLC65E4/ZHZUnh8EqLFtFVf3QAPhT+HT5Iu20l8jGeSLVK2OLR0pzbptaQnhVg2fsEuV4azxYDNpy7hpJH2qelkhBXJmSi5cEbXtXXauybYww6Hre77gDAlfekjvJ49lQS7Mc/s/MwvrNZ49VCatFpYmnQ53NXDuby4hU6gRwXMLlOjTJjQ5eP2qsCbwWvdwVnOxnrKhRPEwuY8ewA9omap9iwcLiLdy9ZZ7TBkYKM4J95Zgxxk6xwq1YTea7dC9BYREOil3TXX7AKxoDqCeVcXVJvI2uB3C0o0xlj7GJu4jDpfLMl337KMUFtQDLP0cysgDrPrmgcDNd3j2V0GOuqOqr/AKxI7HEMB3Zsw8BT/E7ax1xriNiLdkqTooCiEYq7SetGqEdbg3PlV7+1sO+Jj6S2IuEQModwAq/WuOQOPZMk1XHJY/dJ0qJ6HkfTBW2x0bGgBY6cBM8Ty7Kk7N63hl6W8AxEZVJAUGAdSdC2oMcBOuugo+J9oTo3/wDMiWyCQLhi6/ZmGYZV8lPHjwqtbS2rcvtmuu7t2sxbiOU8OHLStMmqT2gStM1vMu//ABHcxF8m3dIZQxLgnSerJYciWAkds8BUDiMfN9szFhOUuxzE8jqTESDEcgK93PxqDOhJW4xBDAiYAPuk8GALkCYbQUyxWynt3ejiZ4EaAzyMxGogg8CDXK9ecszi+3HzOt+Exx08ci3bu348I5ZitwydQYk6+Ezyikb56x0ieXjTrF2ZKvPEANGskeHH1ptj1GVSDJ1BEQR2c/GmKpibacfmSG7W7LYoyTlQGJ5k84nh41Ysf7NbeQ5LjK4GhPWU+IgH0NOtziFw1uOMsfGXNWTFXuqSSvA6cz3ClZTlb3G4Yo9KtclC2Pca0FtXRle2Wtnn7pzIQeYKXBB7BVzwtyoLefZxcIy5Rc0ElgoJUGAWOgmSJPaKc7AxxuW1JBBEgg6GQYPxrHI79xvjXSunwXnd7a/RNlY9RuPce3+9XD6Qv2h6is3tGnGY1eGVxVGOTApOzRKKKKcOeUr2vbG+kbKvqBLKhuL42v1n9KOP5q+Uq+2doWQ9pgRIIMjtHMeYkedfGm3NmnD4m9ZPG1cdPEKxAPmIPnQAxp/suDdQMWCsQpKkKYPedBrHGmFKW2jUcRw8eVSiGrNU2Fu2t3MvROuVZLPljKeYIhWHGToPzm93sRYS4qdGMrFlRhbXKzDQhSvUuEdnKOetQeINy79HvC3dOGdVN5LajMyODnyz1SCDHLXXlSe6u7F6+9kJh2C2btxjecsc1t4i0VMLpqYHNmOkmmrlOPU72EXFJmvtsi9eZMtnoLaDQZwGOvEhRpz++1JbR3AN3U3SG4nKogzGgBOgkHv14mp6xvHaLZC6m5Ei2pLOV+0FHFe8SB20hiN9cKhId8pHEEQR5HWe6qRyzW8RlxjVNlMxW4rJPWnjxXt8Ka4bZdq0f1sMfsloHmBqfOrLiL1/EZmGJXo2mBZAaF10ZmGZW/lqCu7Ft23/AOZqJLOZBMaQgniGPDu041Ev8rFScHbl4QR0cmrVJEtbbDqshEAGuiqRoPDs+dZtjdrs8uzuodn1MBkQ5V4rplWAZ0HW5VbLmNtq5tAHM6lQQQgEA5mkwBppw1OkGaqmHwaWnzKl3PDKQyyoBgAgkAZgY11A5QetW/qPLHZV9TH03B+SybF26yol5ne8OqFRBmyoFCwEIzFmyycggDMRMyLbs7Yd64yuby5NTEMWhtQGXQKQI07zWXbMa5bQjoylws83LRwyMwLMVnr6dU6in2y72JsybKXySpGY3rIMHsVGIPmDxrKEZJPfk0at8GlbZCYVQc7M7DT6i97MQD3dUan4is4jeUKxNpVUkQXgSf7VXcficW+txUQ6dZ3d2OnZCg+tMfod9vrX27rVu3ZH3nzmmIyil7tyjg722HeLxZ6bO50bU+YCNPd/l1R9lM2HxDE5MnXQ5mXVM31YMk6DQcatWD3OvMSbtk3NP2t28QCeJi3l9Jil7u5z6BUtLH2LQHqXJJ86wzxjmXS+BjTylgkpx5KTiLFsuejLFDqFjrDunn86Vt4Bm920xHLNofE1bLu6t6OtdKjsXIPlFNm3WuH61xvE6fOojihHyy08s5Nvgh7Wzro1GVD8PDQCu/oIJJa6CT9nKO7t08ak/wDhkrx/MmuhsgL9Un4VslFcIycpeRguHtqMpbMJn3i0GI+qIpPH2UNl8i6iGnLB6p11JnhNSJw0cEb5flRbwvEHQEQdZ490VL3VUiq5skN0bubDATqrsNNDrB/8qnbKDj8f9apm5WLyX3sN9afvW5B9RPpV1RddeXAV5/MmptHdwSuCGO8CTaI7qa7oXs1k6cGI+NS+07Ba03cPH41BblzlYcpPjM/6VRcGrLnh001pWKTwx0pWakoaLRRRXSOQBr5d9t2yOh2ozAaXkVvNf1bf0Kf5q+m8ZjUtIXcwo/3A7TWCe3DELikS+qx0VzL35bi8T2da2PWo6ldE9LqzH66Q1zXoqSDc/ZPtAXdmhMil7FxrYZnABBOddB1hAdhMRp3Vd8fbmy6F21XKwQk+9AZQxA4gkAjtrCPZ3vJew73bdoErcCu8LnYLanOUXgTkd+OmgrR7GzMTtOyMwFq28EEl71w5GIXqyEiV45VkERVlOS2RHpr4nxZ3g9kYfA3LV43puAOczuFYwpZsqgxGTpFBj9oe0Q5xu1cJi3DJYuYl/tKjDT+OV0059lSGH9mGFt2it2ZYABiSbkqBBRU4tIB504wuOTCW+hC5RaXTLDuAW0mWIQcJYyQWAYAkM8K0vBM5LJu22/v7olNkbNXos2KtpbEAW7Kk/q7YnjBys0mZjTTU6mq9d3gt2rhzXFWyeBZlUZo60ExI76j8Xt171u4ysHyhiEU5szKpIBOsnhx7dKyy9vQbj3T0fTXbqZASstbBn3AQY0I4AcONTGEZJu/+kK0bbs7beExBAtXVloy6lQxJIhT7rHTh4aU/xGyQB73ooPzj5VkO6G7+0L2Jst0NyzZRwxZuqAJkwrcT4CtubDFuA0qMnQpVjbaJjfcgmuqvFQf4gPkoFNXxqOcpTT91nUelNt4ttWLBuKzgvaQuyqVLDUBVidCWZB3Zp4VFbp7+qcPfuHDi5esgNlTRnQ81zkxlhpjkJA1is/dVorPLGPzLfhN2LDrKWoPawYDyeY+Br07nMokPl7c2Vo8xpWZ7Q9sG0sVIwtoWU7UTpWA77jjIPQVV8UcRiAHxWLa4pbLLXLl5Q32SR+qU92YUU+7/ALKubNpwl0dMtrMGYnKCitcWYJgtbUqmg+sRUrew5A1B07OHqawrd7aj4O5mss1qTGZsuRo1y3ApOUcwesO8RI2XdvfxMQBZvQl6AcjkMHB4Naf9op7ZJ7zxqfxDg6ZR5adTQyxuXtHzNRlzGAcB8/yq9YjYVu7wAHhzqDxu7GVoGp7CST6VtHUXwzSPTLgrFzaDcl9KaPimPaPKpzaOymXkPmfQVG3MEw4jKDJknkOcVp6kmEumKtke2I11PqD+Ve28RqNV+VJ3bqZlXOCWzZdILZfey6mY8uB4waVezl4+QM/nVvUaKxaluip7duGxjukXmUuiPRh6q33q0e0waCOBEjwPCqHvtgf1dq7EQxQ+DCR8VPrVu3dfNhLJPHo1+Aj8q5urW9nQ0sqtE6oBUiq7gLPQYh0HBjmHg3+oNT2GNRe8GHYOl1BOXRv4ef5Gk0PE3hzTmmWAuZgD20+qxRmh0Gimm1cR0dm43YrR4xA+MV0W6OUlexne8e1Wu3GYnqgkKOQUGJjv41TnwH0p3tXJ6Jllo4jK6ssd8j41ZLyTUNhmyX2XmVBHeAdR8a56k76jrqC6eke/8C4MWoGHtkcyQSfvcazTfrcsYQi5Zk2WMQdTbY8ATzBgwe6K1uztJAvWbj9UcRTDaGETE23tMDkdcusEjmG8QYPlW0Z9L5MZYlJNUZLuJtRcPtHDXH9zpFV/+nc/VvPb1XJ8q+icXtj6I2VbgVWPuvlNwSSS2vuT9p9JOoElq+XsXhGtXHtvoyMynxUxW57sYR8XYtXYnpEBJ7+DGf4g3Gm7o5vT5JTH7XvXCejs3EDDW4VuM7jvYA6dymKZbO2fJ0MNOkGGnt4iKtWB3SQcQhb+FSflT59yUYklzrxnNmOkasGE8tSJMaydaq7ZPHBCYTdTolzpMgTDFmhUUwoZpAUcgZA1jLJmV2TsZcoZbaIWzTlVVkqzKTprrE8aeWtz7a3TcLuZVFy9VV6pMHhM69vb21JreS2AqxAEAD4VXpSVIhCVjZcGfypybCqOsaaX8cTzgU12hjFt22e42VEVmYnkqgkk+VSqRJA71bBw1+4koBmN3NCqOkBQA5jxMAcePZVf3a9ngwly5cV2fNoAQBlSZA0PWbhrpw4VF4Dfo4nEXr2qWbQCWkPHrnrO/wC8Qo05DTtJdXt+yD1JZpgdk/n4CqTTXUm6s52SMp5HGNu/BHbzezC9cxZOFysWUM1tmKi0zCBdSNYMcBwI4EGKmsB7KQha7jLqqjFma2jQhJES9xwASJmQiweEVV8TvpeBa4l5leACykSq3CAJzKeJiPUcqrm0trh2zX7puv23Ha6w8MxMeUVg8jXtjf7GsvUwpQmnfb7+2aJdxWxcM+VbX0goAVZZxCA8MoLtkVtJmOfGaa7T9pjGBh8NZQAEBro6VhPGFXKq/eNZudvAnLbQu3IQfguvypz/AIPjWGa4FwyHndYWifBDNw+S1lKMuZbfVmElN7ul9SxX9/r8Zbl8qOrwlB1mKk5UiQNDEzAJ1imGwt7GOIDHMyADpNCMstBBYd3AkTJPZTHBbAs5uszYhvO3b+fSP+GrDith3BYzMBbtLqEUBE7JCjie8ydeNSoqW0E2/P3v/BE9bixY1jilf5q35/f9ODV/8AugTbuZ0IBGbrSDqCDx4VR/aPsq+FtsisEBy3skkhJnMvPgWHpVo3A3nP0K2j6tbzW5/dQwv4StW0Xrdwa8aci5Q5R0qWWCfk+fpvY/HW7i2lsqmUZUEIih2ck95LkntJNX/E2AeIbxmrbt7Y2HWy95lMIpY5RLadg5ms+OMvM36i2yryN5h/Ss/OmFlUvhWxmsfT3Ge8exulwl4KGJVc4kzrb63yBHnTndJJwdj/pr8ql7OLdYNy0SrAagSCDx8ajdy0y2Gtn9jcuWxP2VY5T90rS2ppxTQ5pnUnZNIoFcuZ0PClWSkaQOgc4JMhKjgDp3A8vKn9NLaazTmKlAzRqhN7r2XDEfaZR8c3/jU3VP33xnXS2PqgsfE6D4D410MrqLObiVzRWCs1WN4w9u9auAdUEqfA/6xVrUSKi9t7P6S0R6eNIo6iELV0MAaWsnWonYV8spUxI0I76l1FULma+0zBBMZnH7W2rH+JZQ/BV9a0r2G7U6TANZLQbN1uHHJcGcfi6Sqp7T9m5sPbvAf5bFW/huRB+8o+9TL2NbZ6HG3LUwL1ox/HbOZfw9JXQxu4HJzxqbPosY5LS8Pymkl2wWJ1gf751XwGc68Py/tS9pPhw/3zqHPwZ0SeI2gW4GfU03e7Jrm1Z1gHlJ/PiP9zXhiNIM88x8ABFRYHXSVRfafvCn0K7aR8zs1tHyyVWWzFWYdUEhD1ZnjpV8sYfU/wB5M8DJrNPbTi4t4azwl7rxpwUBRw7c7VvjVyRDM62NjCpdftAH7v8A+qcthLl1/wBW9pdGkXXyqZGUgBpUmCe/SoQXshDdh18OB+FWjZBXL0jcBHxrDPCTzXHuIZZ5MGX1Id0MxumTHS4oGFCgW0uXTlGoUF8ix5mll2VhbOvQXLx7b1zKv3LIB8s5rRNhbqdPbznSVkTynhoO6OfOqPvLg7tq81p+HIgEceHh61pLS5mt3X38hSGry55dLlQg+8j2wRaKYdT9Wyq2Z8WXrt5sag8RtoSTq5PEnn4k8ajLlmGM6+f5n+1ex4eg+Z1rCOminudCOjjzJ2W3d7HZhPDwrYF2nh7uHVZAzrljmJEQ1fP+Cxxt8Ke3N5yBAY+tdHTyjjFc+h637djcsZsmxhcKgtuAZJ05luPyA8qYYPahMQ2vnWMjfi6CD78cm90+I5/CkLu+2LPu3Oj/AIAAfvGW+NTmlGW65GtNCeNUz6XXaSLYYX3VUZSpZiFABEcWgVku1t8sOjEfSQ8E6WkN2ZUggnMEOuXUOcwmSNAMrxWLe62a47O3a7Fj6mkawGXuaxe9uhSyLWHwoOWYe85biSR1UAnjxzamdBwqa3P2m19HvOUL3Hlsi5VnIggCTyA151hmatM9lOPDdLb59R/UFT8h61hlj7TbC/caOy0mVp1k0pFhSLQ+mJLpSs15lr2KCxpVZ7vGCcVcntEeGVYq+4q9kRm+yrH0E1m11yzFmMkkyTzmm9Q9khPTLds4SubiCu2FeNSyY4U7D4YWccVGivy5A91WMprUHtxYv225l1+cfnU6wmqy5LnGLwC37L2n911KntE8CO8GD5VkGzc+z9pWzc6ps3lzdhWYYjuKEnzraLNo1U/anu4Hw4xCjr2yFY9qMYE+DEfeNMYZU6FM8OpX4NWS8qyJzGe/1k0qpywCdZmQRJ8B3aVXNz9ri9s7D3SSWNtVYydGT9W2p5ypPnTva+3vo4TKjXXMwoZQMq8XdyNBJA/3NWp3QmTypEgzmPCOJA5cDz/90i5gTBnSeMjuH/qqZf27j7xmbVidOqpuPrym5pMHgFn1pPY4a3iEuNiLl1iYgucrBtGGVerEGZA5TOhy7KD5YWi/pcOWT1Y04Tl7OfGsQ9reNz48JytWlXjJJYs5J7yGXjW3dHmAGs8wANO2D3V85b67RW5tDEvIg3XA1+qhyL8FFb4fiKMhnWRTnY+IYDI3uyCNeY8KYXMcvKT8KSOPblA+NWcl1WVlFSVM+hvZ/txWthJA0GsyRy1k6VUvavtTDi91L6O0aqrB4PflmPOsifFuRBZiOyTHpwpGtp6i3aXYQxaFQl1X3Ht7GAkwD8qQOJPLSka8z0qdE7ZyeJrmuC9eFqAFJrw3KToqAO89czXlFAHtWXcHa3QY22SYV5tn+b3fxBar+Gwj3DltoznsUFj6CrFsz2dY+6wC2GU8p0P3RLfCoatUTF07N0s3JWuWM00wWAxNmzb+lJlciCRwYganunjB76VF6ufJU6Z0otPdCpomvM9c5++qlzSb1sMpB4EEeois7xOHKOyNxBI9K0eqrvfgoZbgHHqnxHA+k+lOZ42rEcEqdeSuRXhWuhXUUkPERtXAyUbsuJ/UKcRFOLyzp2a+lJAVDLWK2aW2rs5b+Ge046rqQe7sI7wYPlSNo1IWfdrSLKSKb7NXZLWJwl464e7mAmAFuDVpgwJQn+cVa9t43DJZVnxFuz1ZXO4UnTqlVJDzMEEQYPIGs59qOHuWXW9Zd7YvL0dzIxXN0fWUNB10J+7WYkyZOp7edORV+45010ujTcfv/hVBCvdunUQltEWI0E3DETOmQofsiSKgsV7Sbkk2LKW+PWdnvPBEESxC8JE5Z6zQesZp9c5q2Myd2vvtjcVIvYm6yn6gbIn3EhfhUHXJuV5noA7rwvSdFQB2XrktXlFABRXoWeFTuy9xcbiI6PD3IP1mGRfV4B8qAIGitU2N7AMXcg3ri2x2KCx9Wyj0Jq9bG9gGDtwbua6f3mMei5R86APnO3aLGFBJPICT6CrFsr2dY7EEZMOyg83/AFfwbU+Qr6i2VuXhMOItWUXwUL65QJ86mbVhV90AeAA+VAHz5sb9HvEPBv3Qg7FX83j+k1etjewjA2oNxTcP7xLfDRfw1plFAETs7dbDWFy27SqOwAAeggfCpRLYAgAAdgECuqKAEcVhFuIUcSp5fmOw99UTbewHw5zDrW+Tc17m/vWg1y6AggiQdCDrIrOcFNGkMjgZit4RR0w76kt49hdA+ZP8tjp+6eOX+1ROakJRcXTOhGSkrNUqP27hc9hxEkDMPFdflI86kK8IrpNWqOYnTszRhFchqebVwvR3WXkCY8OK/A0zNcxqnR1E7VnL1w1esa5aoLI7tU9sGmVunVtqvErIrXtMwefA3DEm2VceRhvwsawxm1r6I3sthsHfHbZuf0Gvna5xpzE9hLOt0zkmiipDZu7+IxBixZuXO9VJHmeArYXI+itC2N7EMfeguEtDvOc+iSPUir1sf9HWysHEXXc8wItj0GY/iFAGBxUtsvdPF4j/ACcPccfaykL95oX419QbG9mGAw0G3YSR9YiT95pb41ZrODRfdUDv4n1OtAHzdsb2D429BulLQ83PwhfxVetjfo9YZIN93uHsJyj7qa/irXaKAK7sfcHB4aOisop7QoB+973qanbWGVfdUDwGvrStFABRRRQAUUUUAFFFFABRRRQAUUUUANdp4EXrTIeY0PYRwPrVF/wG/wD8s1olFZzxqXJpDI4cBRRRWhmVne/B+7cH8J+a/nVWn1q/bfQHDXJ5LPmDpWfXTDad1I51UrHtPK40HGuTXbj5Vy3D1rAZOlpdDTdTrS44VZckCG08K961ct2xLujqo14spA+dV/YP6PEwcVdb+Fcq/HrH4Cr7uws4gTyVj8P9autPYuBHUP3UUvY/sk2fh4K2EZh9ZhnPrczfCKtVjZttAAqDThzjwnhTqitRcKKKKACiiigAooooAKKKKACiiigAooooAKKKKACiiigAooooAKKKKAP/2Q=="/>
          <p:cNvSpPr>
            <a:spLocks noChangeAspect="1" noChangeArrowheads="1"/>
          </p:cNvSpPr>
          <p:nvPr/>
        </p:nvSpPr>
        <p:spPr bwMode="auto">
          <a:xfrm>
            <a:off x="63500" y="-930275"/>
            <a:ext cx="2371725" cy="19335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2" name="Text Box 45"/>
          <p:cNvSpPr txBox="1">
            <a:spLocks noChangeArrowheads="1"/>
          </p:cNvSpPr>
          <p:nvPr/>
        </p:nvSpPr>
        <p:spPr bwMode="auto">
          <a:xfrm>
            <a:off x="428596" y="1071546"/>
            <a:ext cx="6858048" cy="3194721"/>
          </a:xfrm>
          <a:prstGeom prst="rect">
            <a:avLst/>
          </a:prstGeom>
          <a:noFill/>
          <a:ln w="9525">
            <a:noFill/>
            <a:miter lim="800000"/>
            <a:headEnd/>
            <a:tailEnd/>
          </a:ln>
          <a:effectLst/>
        </p:spPr>
        <p:txBody>
          <a:bodyPr wrap="square">
            <a:spAutoFit/>
          </a:bodyPr>
          <a:lstStyle/>
          <a:p>
            <a:pPr>
              <a:lnSpc>
                <a:spcPct val="140000"/>
              </a:lnSpc>
            </a:pPr>
            <a:r>
              <a:rPr lang="pt-BR" sz="2400" b="1" dirty="0" smtClean="0">
                <a:solidFill>
                  <a:srgbClr val="0000FF"/>
                </a:solidFill>
              </a:rPr>
              <a:t>Material magnética dura:</a:t>
            </a:r>
          </a:p>
          <a:p>
            <a:pPr>
              <a:lnSpc>
                <a:spcPct val="140000"/>
              </a:lnSpc>
            </a:pPr>
            <a:r>
              <a:rPr lang="pt-BR" sz="2400" b="1" dirty="0" err="1" smtClean="0">
                <a:solidFill>
                  <a:srgbClr val="0000FF"/>
                </a:solidFill>
              </a:rPr>
              <a:t>NdFeB</a:t>
            </a:r>
            <a:r>
              <a:rPr lang="pt-BR" sz="2400" b="1" dirty="0" smtClean="0">
                <a:solidFill>
                  <a:srgbClr val="0000FF"/>
                </a:solidFill>
              </a:rPr>
              <a:t> </a:t>
            </a:r>
          </a:p>
          <a:p>
            <a:pPr>
              <a:lnSpc>
                <a:spcPct val="140000"/>
              </a:lnSpc>
            </a:pPr>
            <a:endParaRPr lang="pt-BR" sz="2400" b="1" dirty="0" smtClean="0">
              <a:solidFill>
                <a:srgbClr val="0000FF"/>
              </a:solidFill>
            </a:endParaRPr>
          </a:p>
          <a:p>
            <a:pPr>
              <a:lnSpc>
                <a:spcPct val="140000"/>
              </a:lnSpc>
            </a:pPr>
            <a:r>
              <a:rPr lang="pt-BR" sz="2400" b="1" dirty="0" smtClean="0">
                <a:solidFill>
                  <a:srgbClr val="0000FF"/>
                </a:solidFill>
              </a:rPr>
              <a:t>Material magnética macia:</a:t>
            </a:r>
          </a:p>
          <a:p>
            <a:pPr>
              <a:lnSpc>
                <a:spcPct val="140000"/>
              </a:lnSpc>
            </a:pPr>
            <a:r>
              <a:rPr lang="pt-BR" sz="2400" b="1" dirty="0" err="1" smtClean="0">
                <a:solidFill>
                  <a:srgbClr val="0000FF"/>
                </a:solidFill>
              </a:rPr>
              <a:t>FeNi</a:t>
            </a:r>
            <a:r>
              <a:rPr lang="pt-BR" sz="2400" b="1" dirty="0" smtClean="0">
                <a:solidFill>
                  <a:srgbClr val="0000FF"/>
                </a:solidFill>
              </a:rPr>
              <a:t> </a:t>
            </a:r>
          </a:p>
          <a:p>
            <a:pPr>
              <a:lnSpc>
                <a:spcPct val="140000"/>
              </a:lnSpc>
            </a:pPr>
            <a:endParaRPr lang="pt-BR" sz="2400" b="1" dirty="0" smtClean="0">
              <a:solidFill>
                <a:srgbClr val="0000FF"/>
              </a:solidFill>
            </a:endParaRPr>
          </a:p>
        </p:txBody>
      </p:sp>
      <p:sp>
        <p:nvSpPr>
          <p:cNvPr id="10" name="TextBox 1"/>
          <p:cNvSpPr txBox="1">
            <a:spLocks noChangeArrowheads="1"/>
          </p:cNvSpPr>
          <p:nvPr/>
        </p:nvSpPr>
        <p:spPr bwMode="auto">
          <a:xfrm>
            <a:off x="1301750" y="112713"/>
            <a:ext cx="6699250" cy="579437"/>
          </a:xfrm>
          <a:prstGeom prst="rect">
            <a:avLst/>
          </a:prstGeom>
          <a:solidFill>
            <a:srgbClr val="0000FF"/>
          </a:solidFill>
          <a:ln w="9525">
            <a:noFill/>
            <a:miter lim="800000"/>
            <a:headEnd/>
            <a:tailEnd/>
          </a:ln>
        </p:spPr>
        <p:txBody>
          <a:bodyPr>
            <a:spAutoFit/>
          </a:bodyPr>
          <a:lstStyle/>
          <a:p>
            <a:pPr algn="ctr"/>
            <a:r>
              <a:rPr lang="pt-BR" sz="3200" b="1" dirty="0" smtClean="0">
                <a:solidFill>
                  <a:schemeClr val="bg1"/>
                </a:solidFill>
              </a:rPr>
              <a:t>Material ferromagnética:</a:t>
            </a:r>
            <a:endParaRPr lang="pt-BR" sz="3200" b="1" dirty="0">
              <a:solidFill>
                <a:schemeClr val="bg1"/>
              </a:solidFill>
            </a:endParaRPr>
          </a:p>
        </p:txBody>
      </p:sp>
      <p:pic>
        <p:nvPicPr>
          <p:cNvPr id="145412" name="Picture 4" descr="http://www.vias.org/matsch_capmag/img/matsch_caps_magnetics-972.png"/>
          <p:cNvPicPr>
            <a:picLocks noChangeAspect="1" noChangeArrowheads="1"/>
          </p:cNvPicPr>
          <p:nvPr/>
        </p:nvPicPr>
        <p:blipFill>
          <a:blip r:embed="rId3"/>
          <a:srcRect/>
          <a:stretch>
            <a:fillRect/>
          </a:stretch>
        </p:blipFill>
        <p:spPr bwMode="auto">
          <a:xfrm>
            <a:off x="5429256" y="1285860"/>
            <a:ext cx="3500462" cy="2748462"/>
          </a:xfrm>
          <a:prstGeom prst="rect">
            <a:avLst/>
          </a:prstGeom>
          <a:noFill/>
        </p:spPr>
      </p:pic>
      <p:sp>
        <p:nvSpPr>
          <p:cNvPr id="11" name="Retângulo 10"/>
          <p:cNvSpPr/>
          <p:nvPr/>
        </p:nvSpPr>
        <p:spPr>
          <a:xfrm>
            <a:off x="714348" y="4643446"/>
            <a:ext cx="7429552" cy="1298817"/>
          </a:xfrm>
          <a:prstGeom prst="rect">
            <a:avLst/>
          </a:prstGeom>
        </p:spPr>
        <p:txBody>
          <a:bodyPr wrap="square">
            <a:spAutoFit/>
          </a:bodyPr>
          <a:lstStyle/>
          <a:p>
            <a:pPr>
              <a:lnSpc>
                <a:spcPct val="140000"/>
              </a:lnSpc>
            </a:pPr>
            <a:r>
              <a:rPr lang="pt-BR" sz="2800" b="1" dirty="0" smtClean="0">
                <a:solidFill>
                  <a:srgbClr val="0000FF"/>
                </a:solidFill>
              </a:rPr>
              <a:t>Pergunta: Qual é diferença magnética entre </a:t>
            </a:r>
            <a:r>
              <a:rPr lang="pt-BR" sz="2800" b="1" dirty="0" err="1" smtClean="0">
                <a:solidFill>
                  <a:srgbClr val="0000FF"/>
                </a:solidFill>
              </a:rPr>
              <a:t>FeNi</a:t>
            </a:r>
            <a:r>
              <a:rPr lang="pt-BR" sz="2800" b="1" dirty="0" smtClean="0">
                <a:solidFill>
                  <a:srgbClr val="0000FF"/>
                </a:solidFill>
              </a:rPr>
              <a:t> e Cu?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3625158</TotalTime>
  <Words>1717</Words>
  <Application>Microsoft Macintosh PowerPoint</Application>
  <PresentationFormat>On-screen Show (4:3)</PresentationFormat>
  <Paragraphs>472</Paragraphs>
  <Slides>70</Slides>
  <Notes>51</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70</vt:i4>
      </vt:variant>
    </vt:vector>
  </HeadingPairs>
  <TitlesOfParts>
    <vt:vector size="74" baseType="lpstr">
      <vt:lpstr>Design padrão</vt:lpstr>
      <vt:lpstr>Dokument</vt:lpstr>
      <vt:lpstr>Image</vt:lpstr>
      <vt:lpstr>CorelPhotoPaint.Image.8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Etching process</vt:lpstr>
      <vt:lpstr>Lift-off</vt:lpstr>
      <vt:lpstr>E-beam lithography</vt:lpstr>
      <vt:lpstr>E-beam lithography</vt:lpstr>
      <vt:lpstr>E-beam lithography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Applications – Mater. Science / Process technology</vt:lpstr>
      <vt:lpstr>PowerPoint Presentation</vt:lpstr>
      <vt:lpstr>PowerPoint Presentation</vt:lpstr>
      <vt:lpstr>PowerPoint Presentation</vt:lpstr>
      <vt:lpstr>PowerPoint Presentation</vt:lpstr>
      <vt:lpstr>PowerPoint Presentation</vt:lpstr>
      <vt:lpstr>PowerPoint Presentation</vt:lpstr>
    </vt:vector>
  </TitlesOfParts>
  <Company>CBPF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Magda</dc:creator>
  <cp:lastModifiedBy>Daniel Jonathan</cp:lastModifiedBy>
  <cp:revision>439</cp:revision>
  <dcterms:created xsi:type="dcterms:W3CDTF">2007-04-25T23:42:54Z</dcterms:created>
  <dcterms:modified xsi:type="dcterms:W3CDTF">2012-05-27T22:59:13Z</dcterms:modified>
</cp:coreProperties>
</file>